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ovin" initials="G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832"/>
    <a:srgbClr val="1C2935"/>
    <a:srgbClr val="2E3B45"/>
    <a:srgbClr val="34424C"/>
    <a:srgbClr val="18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BC48-9640-4C22-9534-B96FADB80137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E40B-09BA-4EC5-8FC4-03EABF439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8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1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FF0-1AC0-4D4E-BA9F-EF7882ABC9B9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test.ru/gia/projec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3166365" y="1912452"/>
            <a:ext cx="5858087" cy="10761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33" algn="ctr"/>
            <a:r>
              <a:rPr sz="3200" b="1" spc="17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3200" b="1" spc="10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3200" b="1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3200" b="1" spc="20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3200" b="1" spc="87" dirty="0">
                <a:solidFill>
                  <a:srgbClr val="242830"/>
                </a:solidFill>
                <a:latin typeface="Arial"/>
                <a:cs typeface="Arial"/>
              </a:rPr>
              <a:t>вны</a:t>
            </a:r>
            <a:r>
              <a:rPr sz="3200" b="1" spc="26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3200" b="1" spc="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3200" b="1" spc="127" dirty="0">
                <a:solidFill>
                  <a:srgbClr val="242830"/>
                </a:solidFill>
                <a:latin typeface="Arial"/>
                <a:cs typeface="Arial"/>
              </a:rPr>
              <a:t>осо</a:t>
            </a:r>
            <a:r>
              <a:rPr sz="3200" b="1" spc="14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3200" b="1" spc="26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3200" b="1" spc="2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3200" b="1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3200" b="1" spc="20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3200" b="1" spc="173" dirty="0">
                <a:solidFill>
                  <a:srgbClr val="242830"/>
                </a:solidFill>
                <a:latin typeface="Arial"/>
                <a:cs typeface="Arial"/>
              </a:rPr>
              <a:t>сти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33"/>
              </a:lnSpc>
              <a:spcBef>
                <a:spcPts val="33"/>
              </a:spcBef>
            </a:pPr>
            <a:endParaRPr sz="733"/>
          </a:p>
          <a:p>
            <a:pPr algn="ctr">
              <a:lnSpc>
                <a:spcPct val="100000"/>
              </a:lnSpc>
            </a:pPr>
            <a:r>
              <a:rPr sz="3200" b="1" spc="160" dirty="0">
                <a:solidFill>
                  <a:srgbClr val="242830"/>
                </a:solidFill>
                <a:latin typeface="Arial"/>
                <a:cs typeface="Arial"/>
              </a:rPr>
              <a:t>подготов</a:t>
            </a:r>
            <a:r>
              <a:rPr sz="3200" b="1" spc="373" dirty="0">
                <a:solidFill>
                  <a:srgbClr val="242830"/>
                </a:solidFill>
                <a:latin typeface="Arial"/>
                <a:cs typeface="Arial"/>
              </a:rPr>
              <a:t>ки</a:t>
            </a:r>
            <a:r>
              <a:rPr sz="3200" b="1" spc="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3200" b="1" spc="293" dirty="0">
                <a:solidFill>
                  <a:srgbClr val="242830"/>
                </a:solidFill>
                <a:latin typeface="Arial"/>
                <a:cs typeface="Arial"/>
              </a:rPr>
              <a:t>и </a:t>
            </a:r>
            <a:r>
              <a:rPr sz="3200" b="1" spc="207" dirty="0">
                <a:solidFill>
                  <a:srgbClr val="242830"/>
                </a:solidFill>
                <a:latin typeface="Arial"/>
                <a:cs typeface="Arial"/>
              </a:rPr>
              <a:t>проведения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body" idx="1"/>
          </p:nvPr>
        </p:nvSpPr>
        <p:spPr>
          <a:xfrm>
            <a:off x="943397" y="3096075"/>
            <a:ext cx="10515600" cy="43513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15990" algn="ctr">
              <a:lnSpc>
                <a:spcPct val="100000"/>
              </a:lnSpc>
            </a:pPr>
            <a:r>
              <a:rPr sz="3200" b="1" spc="20" dirty="0">
                <a:solidFill>
                  <a:srgbClr val="242830"/>
                </a:solidFill>
                <a:latin typeface="Arial"/>
                <a:cs typeface="Arial"/>
              </a:rPr>
              <a:t>ЕГЭ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733"/>
              </a:lnSpc>
              <a:spcBef>
                <a:spcPts val="33"/>
              </a:spcBef>
            </a:pPr>
            <a:endParaRPr sz="733" dirty="0"/>
          </a:p>
          <a:p>
            <a:pPr>
              <a:lnSpc>
                <a:spcPts val="733"/>
              </a:lnSpc>
              <a:spcBef>
                <a:spcPts val="37"/>
              </a:spcBef>
            </a:pPr>
            <a:endParaRPr sz="733" dirty="0"/>
          </a:p>
          <a:p>
            <a:pPr marR="1693" algn="ctr">
              <a:lnSpc>
                <a:spcPct val="100000"/>
              </a:lnSpc>
            </a:pPr>
            <a:r>
              <a:rPr sz="3200" b="1" spc="13" dirty="0">
                <a:solidFill>
                  <a:srgbClr val="242830"/>
                </a:solidFill>
                <a:latin typeface="Arial"/>
                <a:cs typeface="Arial"/>
              </a:rPr>
              <a:t>в </a:t>
            </a:r>
            <a:r>
              <a:rPr sz="3200" b="1" spc="272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3200" b="1" spc="26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3200" b="1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3200" b="1" spc="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3200" b="1" spc="167" dirty="0">
                <a:solidFill>
                  <a:srgbClr val="242830"/>
                </a:solidFill>
                <a:latin typeface="Arial"/>
                <a:cs typeface="Arial"/>
              </a:rPr>
              <a:t>основного</a:t>
            </a:r>
            <a:r>
              <a:rPr sz="3200" b="1" spc="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3200" b="1" spc="267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3200" b="1" spc="25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3200" b="1" spc="207" dirty="0">
                <a:solidFill>
                  <a:srgbClr val="242830"/>
                </a:solidFill>
                <a:latin typeface="Arial"/>
                <a:cs typeface="Arial"/>
              </a:rPr>
              <a:t>риода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3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884935" y="1472184"/>
            <a:ext cx="10749279" cy="711200"/>
          </a:xfrm>
          <a:custGeom>
            <a:avLst/>
            <a:gdLst/>
            <a:ahLst/>
            <a:cxnLst/>
            <a:rect l="l" t="t" r="r" b="b"/>
            <a:pathLst>
              <a:path w="8061959" h="533400">
                <a:moveTo>
                  <a:pt x="0" y="533400"/>
                </a:moveTo>
                <a:lnTo>
                  <a:pt x="8061959" y="533400"/>
                </a:lnTo>
                <a:lnTo>
                  <a:pt x="8061959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84935" y="1472184"/>
            <a:ext cx="10749279" cy="711200"/>
          </a:xfrm>
          <a:custGeom>
            <a:avLst/>
            <a:gdLst/>
            <a:ahLst/>
            <a:cxnLst/>
            <a:rect l="l" t="t" r="r" b="b"/>
            <a:pathLst>
              <a:path w="8061959" h="533400">
                <a:moveTo>
                  <a:pt x="0" y="533400"/>
                </a:moveTo>
                <a:lnTo>
                  <a:pt x="8061959" y="533400"/>
                </a:lnTo>
                <a:lnTo>
                  <a:pt x="8061959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895096" y="5192776"/>
            <a:ext cx="10759440" cy="412496"/>
          </a:xfrm>
          <a:custGeom>
            <a:avLst/>
            <a:gdLst/>
            <a:ahLst/>
            <a:cxnLst/>
            <a:rect l="l" t="t" r="r" b="b"/>
            <a:pathLst>
              <a:path w="8069580" h="309372">
                <a:moveTo>
                  <a:pt x="0" y="309372"/>
                </a:moveTo>
                <a:lnTo>
                  <a:pt x="8069580" y="309372"/>
                </a:lnTo>
                <a:lnTo>
                  <a:pt x="8069580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895096" y="5192776"/>
            <a:ext cx="10759440" cy="412496"/>
          </a:xfrm>
          <a:custGeom>
            <a:avLst/>
            <a:gdLst/>
            <a:ahLst/>
            <a:cxnLst/>
            <a:rect l="l" t="t" r="r" b="b"/>
            <a:pathLst>
              <a:path w="8069580" h="309372">
                <a:moveTo>
                  <a:pt x="0" y="309372"/>
                </a:moveTo>
                <a:lnTo>
                  <a:pt x="8069580" y="309372"/>
                </a:lnTo>
                <a:lnTo>
                  <a:pt x="8069580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ln w="25907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895097" y="2821431"/>
            <a:ext cx="10749279" cy="1771903"/>
          </a:xfrm>
          <a:custGeom>
            <a:avLst/>
            <a:gdLst/>
            <a:ahLst/>
            <a:cxnLst/>
            <a:rect l="l" t="t" r="r" b="b"/>
            <a:pathLst>
              <a:path w="8061959" h="1328927">
                <a:moveTo>
                  <a:pt x="0" y="1328927"/>
                </a:moveTo>
                <a:lnTo>
                  <a:pt x="8061959" y="1328927"/>
                </a:lnTo>
                <a:lnTo>
                  <a:pt x="8061959" y="0"/>
                </a:lnTo>
                <a:lnTo>
                  <a:pt x="0" y="0"/>
                </a:lnTo>
                <a:lnTo>
                  <a:pt x="0" y="132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895097" y="2821431"/>
            <a:ext cx="10749279" cy="1771903"/>
          </a:xfrm>
          <a:custGeom>
            <a:avLst/>
            <a:gdLst/>
            <a:ahLst/>
            <a:cxnLst/>
            <a:rect l="l" t="t" r="r" b="b"/>
            <a:pathLst>
              <a:path w="8061959" h="1328927">
                <a:moveTo>
                  <a:pt x="0" y="1328927"/>
                </a:moveTo>
                <a:lnTo>
                  <a:pt x="8061959" y="1328927"/>
                </a:lnTo>
                <a:lnTo>
                  <a:pt x="8061959" y="0"/>
                </a:lnTo>
                <a:lnTo>
                  <a:pt x="0" y="0"/>
                </a:lnTo>
                <a:lnTo>
                  <a:pt x="0" y="1328927"/>
                </a:lnTo>
                <a:close/>
              </a:path>
            </a:pathLst>
          </a:custGeom>
          <a:ln w="25907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7" name="object 37"/>
          <p:cNvSpPr txBox="1"/>
          <p:nvPr/>
        </p:nvSpPr>
        <p:spPr>
          <a:xfrm>
            <a:off x="289086" y="853780"/>
            <a:ext cx="7890087" cy="34789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>
              <a:tabLst>
                <a:tab pos="620591" algn="l"/>
              </a:tabLst>
            </a:pPr>
            <a:r>
              <a:rPr sz="1867" dirty="0">
                <a:solidFill>
                  <a:srgbClr val="242830"/>
                </a:solidFill>
                <a:latin typeface="Wingdings"/>
                <a:cs typeface="Wingdings"/>
              </a:rPr>
              <a:t></a:t>
            </a:r>
            <a:r>
              <a:rPr sz="1867" dirty="0">
                <a:solidFill>
                  <a:srgbClr val="242830"/>
                </a:solidFill>
                <a:latin typeface="Times New Roman"/>
                <a:cs typeface="Times New Roman"/>
              </a:rPr>
              <a:t>	</a:t>
            </a:r>
            <a:r>
              <a:rPr sz="1867" b="1" spc="133" dirty="0">
                <a:solidFill>
                  <a:srgbClr val="242830"/>
                </a:solidFill>
                <a:latin typeface="Arial"/>
                <a:cs typeface="Arial"/>
              </a:rPr>
              <a:t>Програм</a:t>
            </a:r>
            <a:r>
              <a:rPr sz="1867" b="1" spc="14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b="1" spc="127" dirty="0">
                <a:solidFill>
                  <a:srgbClr val="242830"/>
                </a:solidFill>
                <a:latin typeface="Arial"/>
                <a:cs typeface="Arial"/>
              </a:rPr>
              <a:t>ное</a:t>
            </a:r>
            <a:r>
              <a:rPr sz="1867" b="1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7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b="1" spc="113" dirty="0">
                <a:solidFill>
                  <a:srgbClr val="242830"/>
                </a:solidFill>
                <a:latin typeface="Arial"/>
                <a:cs typeface="Arial"/>
              </a:rPr>
              <a:t>бесп</a:t>
            </a: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еч</a:t>
            </a:r>
            <a:r>
              <a:rPr sz="1867" b="1" spc="152" dirty="0">
                <a:solidFill>
                  <a:srgbClr val="242830"/>
                </a:solidFill>
                <a:latin typeface="Arial"/>
                <a:cs typeface="Arial"/>
              </a:rPr>
              <a:t>ен</a:t>
            </a:r>
            <a:r>
              <a:rPr sz="1867" b="1" spc="160" dirty="0">
                <a:solidFill>
                  <a:srgbClr val="242830"/>
                </a:solidFill>
                <a:latin typeface="Arial"/>
                <a:cs typeface="Arial"/>
              </a:rPr>
              <a:t>ие</a:t>
            </a:r>
            <a:r>
              <a:rPr sz="1867" b="1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b="1" spc="12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b="1" spc="133" dirty="0">
                <a:solidFill>
                  <a:srgbClr val="242830"/>
                </a:solidFill>
                <a:latin typeface="Arial"/>
                <a:cs typeface="Arial"/>
              </a:rPr>
              <a:t>гиона</a:t>
            </a:r>
            <a:r>
              <a:rPr sz="1867" b="1" spc="67" dirty="0">
                <a:solidFill>
                  <a:srgbClr val="242830"/>
                </a:solidFill>
                <a:latin typeface="Arial"/>
                <a:cs typeface="Arial"/>
              </a:rPr>
              <a:t>льн</a:t>
            </a:r>
            <a:r>
              <a:rPr sz="1867" b="1" spc="7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го</a:t>
            </a:r>
            <a:r>
              <a:rPr sz="1867" b="1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07" dirty="0">
                <a:solidFill>
                  <a:srgbClr val="242830"/>
                </a:solidFill>
                <a:latin typeface="Arial"/>
                <a:cs typeface="Arial"/>
              </a:rPr>
              <a:t>уро</a:t>
            </a:r>
            <a:r>
              <a:rPr sz="1867" b="1" spc="87" dirty="0">
                <a:solidFill>
                  <a:srgbClr val="242830"/>
                </a:solidFill>
                <a:latin typeface="Arial"/>
                <a:cs typeface="Arial"/>
              </a:rPr>
              <a:t>вня</a:t>
            </a:r>
            <a:endParaRPr sz="1867">
              <a:latin typeface="Arial"/>
              <a:cs typeface="Arial"/>
            </a:endParaRPr>
          </a:p>
          <a:p>
            <a:pPr>
              <a:lnSpc>
                <a:spcPts val="1333"/>
              </a:lnSpc>
            </a:pPr>
            <a:endParaRPr sz="1333"/>
          </a:p>
          <a:p>
            <a:pPr>
              <a:lnSpc>
                <a:spcPts val="1600"/>
              </a:lnSpc>
              <a:spcBef>
                <a:spcPts val="95"/>
              </a:spcBef>
            </a:pPr>
            <a:endParaRPr sz="1600"/>
          </a:p>
          <a:p>
            <a:pPr marL="955863" indent="-240447">
              <a:buClr>
                <a:srgbClr val="718BD7"/>
              </a:buClr>
              <a:buFont typeface="Wingdings"/>
              <a:buChar char=""/>
              <a:tabLst>
                <a:tab pos="955863" algn="l"/>
              </a:tabLst>
            </a:pPr>
            <a:r>
              <a:rPr sz="1733" spc="200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733" spc="14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733" spc="80" dirty="0">
                <a:solidFill>
                  <a:srgbClr val="242830"/>
                </a:solidFill>
                <a:latin typeface="Arial"/>
                <a:cs typeface="Arial"/>
              </a:rPr>
              <a:t>дуль</a:t>
            </a:r>
            <a:r>
              <a:rPr sz="1733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spc="10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733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733" spc="140" dirty="0">
                <a:solidFill>
                  <a:srgbClr val="242830"/>
                </a:solidFill>
                <a:latin typeface="Arial"/>
                <a:cs typeface="Arial"/>
              </a:rPr>
              <a:t>язи</a:t>
            </a:r>
            <a:r>
              <a:rPr sz="1733" spc="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spc="10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733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spc="47" dirty="0">
                <a:solidFill>
                  <a:srgbClr val="242830"/>
                </a:solidFill>
                <a:latin typeface="Arial"/>
                <a:cs typeface="Arial"/>
              </a:rPr>
              <a:t>ППЭ,</a:t>
            </a:r>
            <a:r>
              <a:rPr sz="1733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733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733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733" spc="152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733" spc="160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733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b="1" spc="87" dirty="0">
                <a:solidFill>
                  <a:srgbClr val="718BD7"/>
                </a:solidFill>
                <a:latin typeface="Arial"/>
                <a:cs typeface="Arial"/>
              </a:rPr>
              <a:t>20</a:t>
            </a:r>
            <a:r>
              <a:rPr sz="1733" b="1" spc="33" dirty="0">
                <a:solidFill>
                  <a:srgbClr val="718BD7"/>
                </a:solidFill>
                <a:latin typeface="Arial"/>
                <a:cs typeface="Arial"/>
              </a:rPr>
              <a:t>.</a:t>
            </a:r>
            <a:r>
              <a:rPr sz="1733" b="1" spc="53" dirty="0">
                <a:solidFill>
                  <a:srgbClr val="718BD7"/>
                </a:solidFill>
                <a:latin typeface="Arial"/>
                <a:cs typeface="Arial"/>
              </a:rPr>
              <a:t>3</a:t>
            </a:r>
            <a:endParaRPr sz="1733">
              <a:latin typeface="Arial"/>
              <a:cs typeface="Arial"/>
            </a:endParaRPr>
          </a:p>
          <a:p>
            <a:pPr>
              <a:lnSpc>
                <a:spcPts val="800"/>
              </a:lnSpc>
              <a:buClr>
                <a:srgbClr val="718BD7"/>
              </a:buClr>
              <a:buFont typeface="Wingdings"/>
              <a:buChar char=""/>
            </a:pPr>
            <a:endParaRPr sz="800"/>
          </a:p>
          <a:p>
            <a:pPr marL="955863" indent="-240447">
              <a:buClr>
                <a:srgbClr val="718BD7"/>
              </a:buClr>
              <a:buFont typeface="Wingdings"/>
              <a:buChar char=""/>
              <a:tabLst>
                <a:tab pos="955863" algn="l"/>
              </a:tabLst>
            </a:pPr>
            <a:r>
              <a:rPr sz="1733" spc="60" dirty="0">
                <a:solidFill>
                  <a:srgbClr val="242830"/>
                </a:solidFill>
                <a:latin typeface="Arial"/>
                <a:cs typeface="Arial"/>
              </a:rPr>
              <a:t>Стан</a:t>
            </a:r>
            <a:r>
              <a:rPr sz="1733" spc="18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733" spc="160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733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spc="133" dirty="0">
                <a:solidFill>
                  <a:srgbClr val="242830"/>
                </a:solidFill>
                <a:latin typeface="Arial"/>
                <a:cs typeface="Arial"/>
              </a:rPr>
              <a:t>загруз</a:t>
            </a:r>
            <a:r>
              <a:rPr sz="1733" spc="24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733" spc="20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733" spc="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spc="100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733" spc="87" dirty="0">
                <a:solidFill>
                  <a:srgbClr val="242830"/>
                </a:solidFill>
                <a:latin typeface="Arial"/>
                <a:cs typeface="Arial"/>
              </a:rPr>
              <a:t>ле</a:t>
            </a:r>
            <a:r>
              <a:rPr sz="1733" spc="24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733" spc="113" dirty="0">
                <a:solidFill>
                  <a:srgbClr val="242830"/>
                </a:solidFill>
                <a:latin typeface="Arial"/>
                <a:cs typeface="Arial"/>
              </a:rPr>
              <a:t>тр</a:t>
            </a:r>
            <a:r>
              <a:rPr sz="1733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733" spc="20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733" spc="20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733" spc="93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733" spc="33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733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spc="113" dirty="0">
                <a:solidFill>
                  <a:srgbClr val="242830"/>
                </a:solidFill>
                <a:latin typeface="Arial"/>
                <a:cs typeface="Arial"/>
              </a:rPr>
              <a:t>бла</a:t>
            </a:r>
            <a:r>
              <a:rPr sz="1733" spc="12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733" spc="24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733" spc="14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733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733" spc="-120" dirty="0">
                <a:solidFill>
                  <a:srgbClr val="242830"/>
                </a:solidFill>
                <a:latin typeface="Arial"/>
                <a:cs typeface="Arial"/>
              </a:rPr>
              <a:t>,</a:t>
            </a:r>
            <a:r>
              <a:rPr sz="1733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733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733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733" spc="152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733" spc="160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733" spc="-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733" b="1" spc="87" dirty="0">
                <a:solidFill>
                  <a:srgbClr val="718BD7"/>
                </a:solidFill>
                <a:latin typeface="Arial"/>
                <a:cs typeface="Arial"/>
              </a:rPr>
              <a:t>20</a:t>
            </a:r>
            <a:r>
              <a:rPr sz="1733" b="1" spc="33" dirty="0">
                <a:solidFill>
                  <a:srgbClr val="718BD7"/>
                </a:solidFill>
                <a:latin typeface="Arial"/>
                <a:cs typeface="Arial"/>
              </a:rPr>
              <a:t>.</a:t>
            </a:r>
            <a:r>
              <a:rPr sz="1733" b="1" spc="53" dirty="0">
                <a:solidFill>
                  <a:srgbClr val="718BD7"/>
                </a:solidFill>
                <a:latin typeface="Arial"/>
                <a:cs typeface="Arial"/>
              </a:rPr>
              <a:t>3</a:t>
            </a:r>
            <a:endParaRPr sz="1733">
              <a:latin typeface="Arial"/>
              <a:cs typeface="Arial"/>
            </a:endParaRPr>
          </a:p>
          <a:p>
            <a:pPr>
              <a:lnSpc>
                <a:spcPts val="1333"/>
              </a:lnSpc>
              <a:spcBef>
                <a:spcPts val="84"/>
              </a:spcBef>
            </a:pPr>
            <a:endParaRPr sz="1333"/>
          </a:p>
          <a:p>
            <a:pPr marL="16933">
              <a:tabLst>
                <a:tab pos="620591" algn="l"/>
              </a:tabLst>
            </a:pPr>
            <a:r>
              <a:rPr sz="1867" dirty="0">
                <a:solidFill>
                  <a:srgbClr val="242830"/>
                </a:solidFill>
                <a:latin typeface="Wingdings"/>
                <a:cs typeface="Wingdings"/>
              </a:rPr>
              <a:t></a:t>
            </a:r>
            <a:r>
              <a:rPr sz="1867" dirty="0">
                <a:solidFill>
                  <a:srgbClr val="242830"/>
                </a:solidFill>
                <a:latin typeface="Times New Roman"/>
                <a:cs typeface="Times New Roman"/>
              </a:rPr>
              <a:t>	</a:t>
            </a:r>
            <a:r>
              <a:rPr sz="1867" b="1" spc="133" dirty="0">
                <a:solidFill>
                  <a:srgbClr val="242830"/>
                </a:solidFill>
                <a:latin typeface="Arial"/>
                <a:cs typeface="Arial"/>
              </a:rPr>
              <a:t>Програм</a:t>
            </a:r>
            <a:r>
              <a:rPr sz="1867" b="1" spc="14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b="1" spc="127" dirty="0">
                <a:solidFill>
                  <a:srgbClr val="242830"/>
                </a:solidFill>
                <a:latin typeface="Arial"/>
                <a:cs typeface="Arial"/>
              </a:rPr>
              <a:t>ное</a:t>
            </a:r>
            <a:r>
              <a:rPr sz="1867" b="1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7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b="1" spc="113" dirty="0">
                <a:solidFill>
                  <a:srgbClr val="242830"/>
                </a:solidFill>
                <a:latin typeface="Arial"/>
                <a:cs typeface="Arial"/>
              </a:rPr>
              <a:t>бесп</a:t>
            </a: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еч</a:t>
            </a:r>
            <a:r>
              <a:rPr sz="1867" b="1" spc="152" dirty="0">
                <a:solidFill>
                  <a:srgbClr val="242830"/>
                </a:solidFill>
                <a:latin typeface="Arial"/>
                <a:cs typeface="Arial"/>
              </a:rPr>
              <a:t>ен</a:t>
            </a:r>
            <a:r>
              <a:rPr sz="1867" b="1" spc="160" dirty="0">
                <a:solidFill>
                  <a:srgbClr val="242830"/>
                </a:solidFill>
                <a:latin typeface="Arial"/>
                <a:cs typeface="Arial"/>
              </a:rPr>
              <a:t>ие</a:t>
            </a:r>
            <a:r>
              <a:rPr sz="1867" b="1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ППЭ</a:t>
            </a:r>
            <a:endParaRPr sz="1867">
              <a:latin typeface="Arial"/>
              <a:cs typeface="Arial"/>
            </a:endParaRPr>
          </a:p>
          <a:p>
            <a:pPr>
              <a:lnSpc>
                <a:spcPts val="1867"/>
              </a:lnSpc>
              <a:spcBef>
                <a:spcPts val="125"/>
              </a:spcBef>
            </a:pPr>
            <a:endParaRPr sz="1867"/>
          </a:p>
          <a:p>
            <a:pPr marL="966023" indent="-240447">
              <a:buClr>
                <a:srgbClr val="718BD7"/>
              </a:buClr>
              <a:buFont typeface="Wingdings"/>
              <a:buChar char=""/>
              <a:tabLst>
                <a:tab pos="966023" algn="l"/>
              </a:tabLst>
            </a:pP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танц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печ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ати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867" spc="23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/Станц</a:t>
            </a:r>
            <a:r>
              <a:rPr sz="1867" spc="2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орг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ан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за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ора,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верс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152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2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0</a:t>
            </a:r>
            <a:r>
              <a:rPr sz="1867" b="1" spc="13" dirty="0">
                <a:solidFill>
                  <a:srgbClr val="718BD7"/>
                </a:solidFill>
                <a:latin typeface="Arial"/>
                <a:cs typeface="Arial"/>
              </a:rPr>
              <a:t>.3</a:t>
            </a:r>
            <a:endParaRPr sz="1867">
              <a:latin typeface="Arial"/>
              <a:cs typeface="Arial"/>
            </a:endParaRPr>
          </a:p>
          <a:p>
            <a:pPr>
              <a:lnSpc>
                <a:spcPts val="800"/>
              </a:lnSpc>
              <a:buClr>
                <a:srgbClr val="718BD7"/>
              </a:buClr>
              <a:buFont typeface="Wingdings"/>
              <a:buChar char=""/>
            </a:pPr>
            <a:endParaRPr sz="800"/>
          </a:p>
          <a:p>
            <a:pPr marL="966023" indent="-240447">
              <a:buClr>
                <a:srgbClr val="718BD7"/>
              </a:buClr>
              <a:buFont typeface="Wingdings"/>
              <a:buChar char=""/>
              <a:tabLst>
                <a:tab pos="966023" algn="l"/>
              </a:tabLst>
            </a:pP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Станци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ии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,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си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2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0</a:t>
            </a:r>
            <a:r>
              <a:rPr sz="1867" b="1" spc="13" dirty="0">
                <a:solidFill>
                  <a:srgbClr val="718BD7"/>
                </a:solidFill>
                <a:latin typeface="Arial"/>
                <a:cs typeface="Arial"/>
              </a:rPr>
              <a:t>.3</a:t>
            </a:r>
            <a:endParaRPr sz="1867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"/>
              </a:spcBef>
              <a:buClr>
                <a:srgbClr val="718BD7"/>
              </a:buClr>
              <a:buFont typeface="Wingdings"/>
              <a:buChar char=""/>
            </a:pPr>
            <a:endParaRPr sz="800"/>
          </a:p>
          <a:p>
            <a:pPr marL="966023" indent="-240447">
              <a:buClr>
                <a:srgbClr val="718BD7"/>
              </a:buClr>
              <a:buFont typeface="Wingdings"/>
              <a:buChar char=""/>
              <a:tabLst>
                <a:tab pos="966023" algn="l"/>
              </a:tabLst>
            </a:pP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танц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ан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рован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07" dirty="0">
                <a:solidFill>
                  <a:srgbClr val="242830"/>
                </a:solidFill>
                <a:latin typeface="Arial"/>
                <a:cs typeface="Arial"/>
              </a:rPr>
              <a:t>ПП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,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верс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1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2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0</a:t>
            </a:r>
            <a:r>
              <a:rPr sz="1867" b="1" spc="13" dirty="0">
                <a:solidFill>
                  <a:srgbClr val="718BD7"/>
                </a:solidFill>
                <a:latin typeface="Arial"/>
                <a:cs typeface="Arial"/>
              </a:rPr>
              <a:t>.3</a:t>
            </a:r>
            <a:endParaRPr sz="1867">
              <a:latin typeface="Arial"/>
              <a:cs typeface="Arial"/>
            </a:endParaRPr>
          </a:p>
          <a:p>
            <a:pPr>
              <a:lnSpc>
                <a:spcPts val="800"/>
              </a:lnSpc>
              <a:buClr>
                <a:srgbClr val="718BD7"/>
              </a:buClr>
              <a:buFont typeface="Wingdings"/>
              <a:buChar char=""/>
            </a:pPr>
            <a:endParaRPr sz="800"/>
          </a:p>
          <a:p>
            <a:pPr marL="966023" indent="-240447">
              <a:buClr>
                <a:srgbClr val="718BD7"/>
              </a:buClr>
              <a:buFont typeface="Wingdings"/>
              <a:buChar char=""/>
              <a:tabLst>
                <a:tab pos="966023" algn="l"/>
              </a:tabLst>
            </a:pP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танц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зап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си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вет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в,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верс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1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2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0</a:t>
            </a:r>
            <a:r>
              <a:rPr sz="1867" b="1" spc="13" dirty="0">
                <a:solidFill>
                  <a:srgbClr val="718BD7"/>
                </a:solidFill>
                <a:latin typeface="Arial"/>
                <a:cs typeface="Arial"/>
              </a:rPr>
              <a:t>.3</a:t>
            </a:r>
            <a:endParaRPr sz="1867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4294967295"/>
          </p:nvPr>
        </p:nvSpPr>
        <p:spPr>
          <a:xfrm>
            <a:off x="11772054" y="6444014"/>
            <a:ext cx="292188" cy="2823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866"/>
            <a:fld id="{81D60167-4931-47E6-BA6A-407CBD079E47}" type="slidenum">
              <a:rPr sz="1733" spc="173" dirty="0">
                <a:solidFill>
                  <a:srgbClr val="68718D"/>
                </a:solidFill>
                <a:latin typeface="Arial"/>
                <a:cs typeface="Arial"/>
              </a:rPr>
              <a:pPr marL="33866"/>
              <a:t>2</a:t>
            </a:fld>
            <a:endParaRPr sz="1733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08795" y="5243238"/>
            <a:ext cx="10242973" cy="303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4537" indent="-378451">
              <a:buClr>
                <a:srgbClr val="718BD7"/>
              </a:buClr>
              <a:buSzPct val="78571"/>
              <a:buFont typeface="Wingdings"/>
              <a:buChar char=""/>
              <a:tabLst>
                <a:tab pos="394537" algn="l"/>
              </a:tabLst>
            </a:pPr>
            <a:r>
              <a:rPr sz="1867" i="1" spc="-100" dirty="0">
                <a:solidFill>
                  <a:srgbClr val="718BD7"/>
                </a:solidFill>
                <a:latin typeface="Arial"/>
                <a:cs typeface="Arial"/>
              </a:rPr>
              <a:t>Ак</a:t>
            </a:r>
            <a:r>
              <a:rPr sz="1867" i="1" spc="-160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i="1" spc="73" dirty="0">
                <a:solidFill>
                  <a:srgbClr val="718BD7"/>
                </a:solidFill>
                <a:latin typeface="Arial"/>
                <a:cs typeface="Arial"/>
              </a:rPr>
              <a:t>у</a:t>
            </a:r>
            <a:r>
              <a:rPr sz="1867" i="1" spc="22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867" i="1" spc="100" dirty="0">
                <a:solidFill>
                  <a:srgbClr val="718BD7"/>
                </a:solidFill>
                <a:latin typeface="Arial"/>
                <a:cs typeface="Arial"/>
              </a:rPr>
              <a:t>л</a:t>
            </a:r>
            <a:r>
              <a:rPr sz="1867" i="1" spc="33" dirty="0">
                <a:solidFill>
                  <a:srgbClr val="718BD7"/>
                </a:solidFill>
                <a:latin typeface="Arial"/>
                <a:cs typeface="Arial"/>
              </a:rPr>
              <a:t>ь</a:t>
            </a:r>
            <a:r>
              <a:rPr sz="1867" i="1" spc="20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867" i="1" spc="33" dirty="0">
                <a:solidFill>
                  <a:srgbClr val="718BD7"/>
                </a:solidFill>
                <a:latin typeface="Arial"/>
                <a:cs typeface="Arial"/>
              </a:rPr>
              <a:t>ы</a:t>
            </a:r>
            <a:r>
              <a:rPr sz="1867" i="1" spc="12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867" i="1" spc="-10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дс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ва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поль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ва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еля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пны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сай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1867" spc="-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ФЦТ</a:t>
            </a: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u="sng" spc="287" dirty="0">
                <a:solidFill>
                  <a:srgbClr val="7C88AC"/>
                </a:solidFill>
                <a:latin typeface="Arial"/>
                <a:cs typeface="Arial"/>
                <a:hlinkClick r:id="rId2"/>
              </a:rPr>
              <a:t>www</a:t>
            </a:r>
            <a:r>
              <a:rPr sz="1867" b="1" u="sng" spc="-33" dirty="0">
                <a:solidFill>
                  <a:srgbClr val="7C88AC"/>
                </a:solidFill>
                <a:latin typeface="Arial"/>
                <a:cs typeface="Arial"/>
                <a:hlinkClick r:id="rId2"/>
              </a:rPr>
              <a:t>.</a:t>
            </a:r>
            <a:r>
              <a:rPr sz="1867" b="1" u="sng" spc="67" dirty="0">
                <a:solidFill>
                  <a:srgbClr val="7C88AC"/>
                </a:solidFill>
                <a:latin typeface="Arial"/>
                <a:cs typeface="Arial"/>
                <a:hlinkClick r:id="rId2"/>
              </a:rPr>
              <a:t>r</a:t>
            </a:r>
            <a:r>
              <a:rPr sz="1867" b="1" u="sng" spc="127" dirty="0">
                <a:solidFill>
                  <a:srgbClr val="7C88AC"/>
                </a:solidFill>
                <a:latin typeface="Arial"/>
                <a:cs typeface="Arial"/>
                <a:hlinkClick r:id="rId2"/>
              </a:rPr>
              <a:t>u</a:t>
            </a:r>
            <a:r>
              <a:rPr sz="1867" b="1" u="sng" spc="87" dirty="0">
                <a:solidFill>
                  <a:srgbClr val="7C88AC"/>
                </a:solidFill>
                <a:latin typeface="Arial"/>
                <a:cs typeface="Arial"/>
                <a:hlinkClick r:id="rId2"/>
              </a:rPr>
              <a:t>stest</a:t>
            </a:r>
            <a:r>
              <a:rPr sz="1867" b="1" u="sng" spc="-47" dirty="0">
                <a:solidFill>
                  <a:srgbClr val="7C88AC"/>
                </a:solidFill>
                <a:latin typeface="Arial"/>
                <a:cs typeface="Arial"/>
                <a:hlinkClick r:id="rId2"/>
              </a:rPr>
              <a:t>.</a:t>
            </a:r>
            <a:r>
              <a:rPr sz="1867" b="1" u="sng" spc="93" dirty="0">
                <a:solidFill>
                  <a:srgbClr val="7C88AC"/>
                </a:solidFill>
                <a:latin typeface="Arial"/>
                <a:cs typeface="Arial"/>
                <a:hlinkClick r:id="rId2"/>
              </a:rPr>
              <a:t>ru</a:t>
            </a:r>
            <a:endParaRPr sz="186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348487" y="1063751"/>
            <a:ext cx="11291824" cy="5248655"/>
          </a:xfrm>
          <a:custGeom>
            <a:avLst/>
            <a:gdLst/>
            <a:ahLst/>
            <a:cxnLst/>
            <a:rect l="l" t="t" r="r" b="b"/>
            <a:pathLst>
              <a:path w="8468868" h="3936491">
                <a:moveTo>
                  <a:pt x="0" y="3936491"/>
                </a:moveTo>
                <a:lnTo>
                  <a:pt x="8468868" y="3936491"/>
                </a:lnTo>
                <a:lnTo>
                  <a:pt x="8468868" y="0"/>
                </a:lnTo>
                <a:lnTo>
                  <a:pt x="0" y="0"/>
                </a:lnTo>
                <a:lnTo>
                  <a:pt x="0" y="3936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348487" y="1063751"/>
            <a:ext cx="11291824" cy="5248655"/>
          </a:xfrm>
          <a:custGeom>
            <a:avLst/>
            <a:gdLst/>
            <a:ahLst/>
            <a:cxnLst/>
            <a:rect l="l" t="t" r="r" b="b"/>
            <a:pathLst>
              <a:path w="8468868" h="3936491">
                <a:moveTo>
                  <a:pt x="0" y="3936491"/>
                </a:moveTo>
                <a:lnTo>
                  <a:pt x="8468868" y="3936491"/>
                </a:lnTo>
                <a:lnTo>
                  <a:pt x="8468868" y="0"/>
                </a:lnTo>
                <a:lnTo>
                  <a:pt x="0" y="0"/>
                </a:lnTo>
                <a:lnTo>
                  <a:pt x="0" y="3936491"/>
                </a:lnTo>
                <a:close/>
              </a:path>
            </a:pathLst>
          </a:custGeom>
          <a:ln w="25907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300058" y="606553"/>
            <a:ext cx="10535073" cy="5484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>
              <a:tabLst>
                <a:tab pos="620591" algn="l"/>
              </a:tabLst>
            </a:pPr>
            <a:r>
              <a:rPr sz="2133" spc="-20" dirty="0">
                <a:solidFill>
                  <a:srgbClr val="242830"/>
                </a:solidFill>
                <a:latin typeface="Wingdings"/>
                <a:cs typeface="Wingdings"/>
              </a:rPr>
              <a:t></a:t>
            </a:r>
            <a:r>
              <a:rPr sz="2133" spc="-20" dirty="0">
                <a:solidFill>
                  <a:srgbClr val="242830"/>
                </a:solidFill>
                <a:latin typeface="Times New Roman"/>
                <a:cs typeface="Times New Roman"/>
              </a:rPr>
              <a:t>	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хн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20" dirty="0">
                <a:solidFill>
                  <a:srgbClr val="242830"/>
                </a:solidFill>
                <a:latin typeface="Arial"/>
                <a:cs typeface="Arial"/>
              </a:rPr>
              <a:t>чес</a:t>
            </a:r>
            <a:r>
              <a:rPr sz="2133" b="1" spc="2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2133" b="1" spc="2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2133" b="1" spc="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2133" b="1" spc="13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ован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87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2133" b="1" spc="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29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2133" b="1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стан</a:t>
            </a:r>
            <a:r>
              <a:rPr sz="2133" b="1" spc="152" dirty="0">
                <a:solidFill>
                  <a:srgbClr val="242830"/>
                </a:solidFill>
                <a:latin typeface="Arial"/>
                <a:cs typeface="Arial"/>
              </a:rPr>
              <a:t>ция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2133" b="1" spc="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73" dirty="0">
                <a:solidFill>
                  <a:srgbClr val="242830"/>
                </a:solidFill>
                <a:latin typeface="Arial"/>
                <a:cs typeface="Arial"/>
              </a:rPr>
              <a:t>ППЭ,</a:t>
            </a:r>
            <a:r>
              <a:rPr sz="2133" b="1" spc="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27" dirty="0">
                <a:solidFill>
                  <a:srgbClr val="242830"/>
                </a:solidFill>
                <a:latin typeface="Arial"/>
                <a:cs typeface="Arial"/>
              </a:rPr>
              <a:t>под</a:t>
            </a:r>
            <a:r>
              <a:rPr sz="2133" b="1" spc="12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2133" b="1" spc="27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2133" b="1" spc="300" dirty="0">
                <a:solidFill>
                  <a:srgbClr val="242830"/>
                </a:solidFill>
                <a:latin typeface="Arial"/>
                <a:cs typeface="Arial"/>
              </a:rPr>
              <a:t>ж</a:t>
            </a:r>
            <a:r>
              <a:rPr sz="2133" b="1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вае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2133" b="1" spc="87" dirty="0">
                <a:solidFill>
                  <a:srgbClr val="242830"/>
                </a:solidFill>
                <a:latin typeface="Arial"/>
                <a:cs typeface="Arial"/>
              </a:rPr>
              <a:t>ые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60" dirty="0">
                <a:solidFill>
                  <a:srgbClr val="242830"/>
                </a:solidFill>
                <a:latin typeface="Arial"/>
                <a:cs typeface="Arial"/>
              </a:rPr>
              <a:t>ОС</a:t>
            </a:r>
            <a:endParaRPr sz="2133" dirty="0">
              <a:latin typeface="Arial"/>
              <a:cs typeface="Arial"/>
            </a:endParaRPr>
          </a:p>
          <a:p>
            <a:pPr>
              <a:lnSpc>
                <a:spcPts val="1333"/>
              </a:lnSpc>
              <a:spcBef>
                <a:spcPts val="87"/>
              </a:spcBef>
            </a:pPr>
            <a:endParaRPr sz="1333" dirty="0"/>
          </a:p>
          <a:p>
            <a:pPr marL="647684" indent="-478355">
              <a:buClr>
                <a:srgbClr val="718BD7"/>
              </a:buClr>
              <a:buFont typeface="Wingdings"/>
              <a:buChar char=""/>
              <a:tabLst>
                <a:tab pos="647684" algn="l"/>
              </a:tabLst>
            </a:pPr>
            <a:r>
              <a:rPr sz="1867" b="1" spc="133" dirty="0">
                <a:solidFill>
                  <a:srgbClr val="242830"/>
                </a:solidFill>
                <a:latin typeface="Arial"/>
                <a:cs typeface="Arial"/>
              </a:rPr>
              <a:t>Проце</a:t>
            </a:r>
            <a:r>
              <a:rPr sz="1867" b="1" spc="10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b="1" spc="93" dirty="0">
                <a:solidFill>
                  <a:srgbClr val="242830"/>
                </a:solidFill>
                <a:latin typeface="Arial"/>
                <a:cs typeface="Arial"/>
              </a:rPr>
              <a:t>сор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четы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ех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ъя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де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й,</a:t>
            </a:r>
            <a:r>
              <a:rPr sz="1600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2,0</a:t>
            </a:r>
            <a:r>
              <a:rPr sz="1600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ГГц</a:t>
            </a:r>
            <a:endParaRPr sz="1600" dirty="0">
              <a:latin typeface="Arial"/>
              <a:cs typeface="Arial"/>
            </a:endParaRPr>
          </a:p>
          <a:p>
            <a:pPr marL="647684" indent="-478355">
              <a:spcBef>
                <a:spcPts val="400"/>
              </a:spcBef>
              <a:buClr>
                <a:srgbClr val="718BD7"/>
              </a:buClr>
              <a:buFont typeface="Wingdings"/>
              <a:buChar char=""/>
              <a:tabLst>
                <a:tab pos="647684" algn="l"/>
              </a:tabLst>
            </a:pPr>
            <a:r>
              <a:rPr sz="1867" b="1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b="1" spc="152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b="1" spc="13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b="1" spc="107" dirty="0">
                <a:solidFill>
                  <a:srgbClr val="242830"/>
                </a:solidFill>
                <a:latin typeface="Arial"/>
                <a:cs typeface="Arial"/>
              </a:rPr>
              <a:t>ра</a:t>
            </a:r>
            <a:r>
              <a:rPr sz="1867" b="1" spc="9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b="1" spc="100" dirty="0">
                <a:solidFill>
                  <a:srgbClr val="242830"/>
                </a:solidFill>
                <a:latin typeface="Arial"/>
                <a:cs typeface="Arial"/>
              </a:rPr>
              <a:t>ивная</a:t>
            </a:r>
            <a:r>
              <a:rPr sz="1867" b="1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13" dirty="0">
                <a:solidFill>
                  <a:srgbClr val="242830"/>
                </a:solidFill>
                <a:latin typeface="Arial"/>
                <a:cs typeface="Arial"/>
              </a:rPr>
              <a:t>пам</a:t>
            </a:r>
            <a:r>
              <a:rPr sz="1867" b="1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b="1" spc="8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 dirty="0">
              <a:latin typeface="Arial"/>
              <a:cs typeface="Arial"/>
            </a:endParaRPr>
          </a:p>
          <a:p>
            <a:pPr marL="1013435" marR="16933" lvl="1" indent="-372524">
              <a:lnSpc>
                <a:spcPct val="100099"/>
              </a:lnSpc>
              <a:spcBef>
                <a:spcPts val="407"/>
              </a:spcBef>
              <a:buClr>
                <a:srgbClr val="718BD7"/>
              </a:buClr>
              <a:buFont typeface="Wingdings"/>
              <a:buChar char=""/>
              <a:tabLst>
                <a:tab pos="1013435" algn="l"/>
              </a:tabLst>
            </a:pP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еч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ти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/с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из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тор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/с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иси</a:t>
            </a:r>
            <a:r>
              <a:rPr sz="1600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тветов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/с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600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вто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из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ии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все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-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4096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байт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до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туп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-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ее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242830"/>
                </a:solidFill>
                <a:latin typeface="Arial"/>
                <a:cs typeface="Arial"/>
              </a:rPr>
              <a:t>1</a:t>
            </a:r>
            <a:r>
              <a:rPr sz="1600" spc="-87" dirty="0">
                <a:solidFill>
                  <a:srgbClr val="242830"/>
                </a:solidFill>
                <a:latin typeface="Arial"/>
                <a:cs typeface="Arial"/>
              </a:rPr>
              <a:t>0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24</a:t>
            </a:r>
            <a:r>
              <a:rPr sz="1600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йт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013435" lvl="1" indent="-372524">
              <a:spcBef>
                <a:spcPts val="400"/>
              </a:spcBef>
              <a:buClr>
                <a:srgbClr val="718BD7"/>
              </a:buClr>
              <a:buFont typeface="Wingdings"/>
              <a:buChar char=""/>
              <a:tabLst>
                <a:tab pos="1013435" algn="l"/>
              </a:tabLst>
            </a:pP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ван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ПП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endParaRPr sz="1600" dirty="0">
              <a:latin typeface="Arial"/>
              <a:cs typeface="Arial"/>
            </a:endParaRPr>
          </a:p>
          <a:p>
            <a:pPr marL="1013435" marR="1173451"/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до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" dirty="0">
                <a:solidFill>
                  <a:srgbClr val="242830"/>
                </a:solidFill>
                <a:latin typeface="Arial"/>
                <a:cs typeface="Arial"/>
              </a:rPr>
              <a:t>5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0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уч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тни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ко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все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-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4096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бай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до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туп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ее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242830"/>
                </a:solidFill>
                <a:latin typeface="Arial"/>
                <a:cs typeface="Arial"/>
              </a:rPr>
              <a:t>1</a:t>
            </a:r>
            <a:r>
              <a:rPr sz="1600" spc="-87" dirty="0">
                <a:solidFill>
                  <a:srgbClr val="242830"/>
                </a:solidFill>
                <a:latin typeface="Arial"/>
                <a:cs typeface="Arial"/>
              </a:rPr>
              <a:t>0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24</a:t>
            </a:r>
            <a:r>
              <a:rPr sz="1600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йт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ше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" dirty="0">
                <a:solidFill>
                  <a:srgbClr val="242830"/>
                </a:solidFill>
                <a:latin typeface="Arial"/>
                <a:cs typeface="Arial"/>
              </a:rPr>
              <a:t>5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0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уч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тни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ко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все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- 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8192 </a:t>
            </a:r>
            <a:r>
              <a:rPr sz="1600" spc="18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байт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ступ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242830"/>
                </a:solidFill>
                <a:latin typeface="Arial"/>
                <a:cs typeface="Arial"/>
              </a:rPr>
              <a:t>–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ее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2048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йт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647684" indent="-478355">
              <a:spcBef>
                <a:spcPts val="387"/>
              </a:spcBef>
              <a:buClr>
                <a:srgbClr val="718BD7"/>
              </a:buClr>
              <a:buFont typeface="Wingdings"/>
              <a:buChar char=""/>
              <a:tabLst>
                <a:tab pos="647684" algn="l"/>
              </a:tabLst>
            </a:pP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b="1" spc="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b="1" spc="152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еокарта</a:t>
            </a:r>
            <a:r>
              <a:rPr sz="1867" b="1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6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b="1" spc="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монито</a:t>
            </a:r>
            <a:r>
              <a:rPr sz="1867" b="1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b="1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 dirty="0">
              <a:latin typeface="Arial"/>
              <a:cs typeface="Arial"/>
            </a:endParaRPr>
          </a:p>
          <a:p>
            <a:pPr marL="1013435" lvl="1" indent="-372524">
              <a:spcBef>
                <a:spcPts val="413"/>
              </a:spcBef>
              <a:buClr>
                <a:srgbClr val="718BD7"/>
              </a:buClr>
              <a:buFont typeface="Wingdings"/>
              <a:buChar char=""/>
              <a:tabLst>
                <a:tab pos="1013435" algn="l"/>
              </a:tabLst>
            </a:pP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еше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ни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r>
              <a:rPr sz="1600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ее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2830"/>
                </a:solidFill>
                <a:latin typeface="Arial"/>
                <a:cs typeface="Arial"/>
              </a:rPr>
              <a:t>1280</a:t>
            </a:r>
            <a:r>
              <a:rPr sz="1600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изо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ли,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ее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242830"/>
                </a:solidFill>
                <a:latin typeface="Arial"/>
                <a:cs typeface="Arial"/>
              </a:rPr>
              <a:t>1</a:t>
            </a:r>
            <a:r>
              <a:rPr sz="1600" spc="-87" dirty="0">
                <a:solidFill>
                  <a:srgbClr val="242830"/>
                </a:solidFill>
                <a:latin typeface="Arial"/>
                <a:cs typeface="Arial"/>
              </a:rPr>
              <a:t>0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24</a:t>
            </a:r>
            <a:r>
              <a:rPr sz="1600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ве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тик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ли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013435" lvl="1" indent="-372524">
              <a:spcBef>
                <a:spcPts val="400"/>
              </a:spcBef>
              <a:buClr>
                <a:srgbClr val="718BD7"/>
              </a:buClr>
              <a:buFont typeface="Wingdings"/>
              <a:buChar char=""/>
              <a:tabLst>
                <a:tab pos="1013435" algn="l"/>
              </a:tabLst>
            </a:pP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диаг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ль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152" dirty="0">
                <a:solidFill>
                  <a:srgbClr val="242830"/>
                </a:solidFill>
                <a:latin typeface="Arial"/>
                <a:cs typeface="Arial"/>
              </a:rPr>
              <a:t>13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дю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йм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оутбуко</a:t>
            </a:r>
            <a:r>
              <a:rPr sz="1600" dirty="0">
                <a:solidFill>
                  <a:srgbClr val="242830"/>
                </a:solidFill>
                <a:latin typeface="Arial"/>
                <a:cs typeface="Arial"/>
              </a:rPr>
              <a:t>в,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152" dirty="0">
                <a:solidFill>
                  <a:srgbClr val="242830"/>
                </a:solidFill>
                <a:latin typeface="Arial"/>
                <a:cs typeface="Arial"/>
              </a:rPr>
              <a:t>15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дю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йм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мо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ито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ов</a:t>
            </a:r>
            <a:r>
              <a:rPr sz="1600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мо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бло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ко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647684" indent="-478355">
              <a:spcBef>
                <a:spcPts val="387"/>
              </a:spcBef>
              <a:buClr>
                <a:srgbClr val="718BD7"/>
              </a:buClr>
              <a:buFont typeface="Wingdings"/>
              <a:buChar char=""/>
              <a:tabLst>
                <a:tab pos="647684" algn="l"/>
              </a:tabLst>
            </a:pPr>
            <a:r>
              <a:rPr sz="1867" b="1" spc="160" dirty="0">
                <a:solidFill>
                  <a:srgbClr val="242830"/>
                </a:solidFill>
                <a:latin typeface="Arial"/>
                <a:cs typeface="Arial"/>
              </a:rPr>
              <a:t>Ди</a:t>
            </a: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b="1" spc="160" dirty="0">
                <a:solidFill>
                  <a:srgbClr val="242830"/>
                </a:solidFill>
                <a:latin typeface="Arial"/>
                <a:cs typeface="Arial"/>
              </a:rPr>
              <a:t>ко</a:t>
            </a:r>
            <a:r>
              <a:rPr sz="1867" b="1" spc="4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b="1" spc="4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b="1" spc="152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b="1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07" dirty="0">
                <a:solidFill>
                  <a:srgbClr val="242830"/>
                </a:solidFill>
                <a:latin typeface="Arial"/>
                <a:cs typeface="Arial"/>
              </a:rPr>
              <a:t>простра</a:t>
            </a: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b="1" spc="10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b="1" spc="8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b="1" spc="4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b="1" spc="6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b="1" spc="-140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 dirty="0">
              <a:latin typeface="Arial"/>
              <a:cs typeface="Arial"/>
            </a:endParaRPr>
          </a:p>
          <a:p>
            <a:pPr marL="1013435" lvl="1" indent="-372524">
              <a:spcBef>
                <a:spcPts val="407"/>
              </a:spcBef>
              <a:buClr>
                <a:srgbClr val="718BD7"/>
              </a:buClr>
              <a:buFont typeface="Wingdings"/>
              <a:buChar char=""/>
              <a:tabLst>
                <a:tab pos="1013435" algn="l"/>
              </a:tabLst>
            </a:pP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242830"/>
                </a:solidFill>
                <a:latin typeface="Arial"/>
                <a:cs typeface="Arial"/>
              </a:rPr>
              <a:t>1</a:t>
            </a:r>
            <a:r>
              <a:rPr sz="1600" spc="-87" dirty="0">
                <a:solidFill>
                  <a:srgbClr val="242830"/>
                </a:solidFill>
                <a:latin typeface="Arial"/>
                <a:cs typeface="Arial"/>
              </a:rPr>
              <a:t>0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0 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ГБайт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чал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эк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013435" lvl="1" indent="-372524">
              <a:spcBef>
                <a:spcPts val="400"/>
              </a:spcBef>
              <a:buClr>
                <a:srgbClr val="718BD7"/>
              </a:buClr>
              <a:buFont typeface="Wingdings"/>
              <a:buChar char=""/>
              <a:tabLst>
                <a:tab pos="1013435" algn="l"/>
              </a:tabLst>
            </a:pP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мене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20%</a:t>
            </a:r>
            <a:r>
              <a:rPr sz="1600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от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обще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объема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же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ког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ди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ка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ечен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ие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мена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ио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нн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го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ер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ио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647684" indent="-478355">
              <a:spcBef>
                <a:spcPts val="393"/>
              </a:spcBef>
              <a:buClr>
                <a:srgbClr val="718BD7"/>
              </a:buClr>
              <a:buFont typeface="Wingdings"/>
              <a:buChar char=""/>
              <a:tabLst>
                <a:tab pos="647684" algn="l"/>
              </a:tabLst>
            </a:pPr>
            <a:r>
              <a:rPr sz="1867" b="1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b="1" spc="152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b="1" spc="13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b="1" spc="127" dirty="0">
                <a:solidFill>
                  <a:srgbClr val="242830"/>
                </a:solidFill>
                <a:latin typeface="Arial"/>
                <a:cs typeface="Arial"/>
              </a:rPr>
              <a:t>рационные</a:t>
            </a:r>
            <a:r>
              <a:rPr sz="1867" b="1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93" dirty="0">
                <a:solidFill>
                  <a:srgbClr val="242830"/>
                </a:solidFill>
                <a:latin typeface="Arial"/>
                <a:cs typeface="Arial"/>
              </a:rPr>
              <a:t>си</a:t>
            </a:r>
            <a:r>
              <a:rPr sz="1867" b="1" spc="80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r>
              <a:rPr sz="1867" b="1" spc="12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b="1" spc="14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b="1" spc="13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 dirty="0">
              <a:latin typeface="Arial"/>
              <a:cs typeface="Arial"/>
            </a:endParaRPr>
          </a:p>
          <a:p>
            <a:pPr marL="1003275" lvl="1" indent="-355591">
              <a:spcBef>
                <a:spcPts val="407"/>
              </a:spcBef>
              <a:buClr>
                <a:srgbClr val="718BD7"/>
              </a:buClr>
              <a:buFont typeface="Wingdings"/>
              <a:buChar char=""/>
              <a:tabLst>
                <a:tab pos="1003275" algn="l"/>
              </a:tabLst>
            </a:pP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Win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do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ws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7</a:t>
            </a:r>
            <a:r>
              <a:rPr sz="1600" b="1" spc="-80" dirty="0">
                <a:solidFill>
                  <a:srgbClr val="718BD7"/>
                </a:solidFill>
                <a:latin typeface="Arial"/>
                <a:cs typeface="Arial"/>
              </a:rPr>
              <a:t>SP</a:t>
            </a:r>
            <a:r>
              <a:rPr sz="1600" b="1" spc="-73" dirty="0">
                <a:solidFill>
                  <a:srgbClr val="718BD7"/>
                </a:solidFill>
                <a:latin typeface="Arial"/>
                <a:cs typeface="Arial"/>
              </a:rPr>
              <a:t>1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/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8.1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/</a:t>
            </a:r>
            <a:r>
              <a:rPr sz="1600" b="1" spc="-47" dirty="0">
                <a:solidFill>
                  <a:srgbClr val="718BD7"/>
                </a:solidFill>
                <a:latin typeface="Arial"/>
                <a:cs typeface="Arial"/>
              </a:rPr>
              <a:t>1</a:t>
            </a:r>
            <a:r>
              <a:rPr sz="1600" b="1" spc="-40" dirty="0">
                <a:solidFill>
                  <a:srgbClr val="718BD7"/>
                </a:solidFill>
                <a:latin typeface="Arial"/>
                <a:cs typeface="Arial"/>
              </a:rPr>
              <a:t>0</a:t>
            </a:r>
            <a:r>
              <a:rPr sz="1600" b="1" spc="67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sz="1600" b="1" spc="-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(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b="1" spc="140" dirty="0">
                <a:solidFill>
                  <a:srgbClr val="718BD7"/>
                </a:solidFill>
                <a:latin typeface="Arial"/>
                <a:cs typeface="Arial"/>
              </a:rPr>
              <a:t>ка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33" dirty="0">
                <a:solidFill>
                  <a:srgbClr val="718BD7"/>
                </a:solidFill>
                <a:latin typeface="Arial"/>
                <a:cs typeface="Arial"/>
              </a:rPr>
              <a:t>1607</a:t>
            </a:r>
            <a:r>
              <a:rPr sz="1600" b="1" spc="2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4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-7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ыш</a:t>
            </a:r>
            <a:r>
              <a:rPr sz="1600" b="1" spc="8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33" dirty="0">
                <a:solidFill>
                  <a:srgbClr val="718BD7"/>
                </a:solidFill>
                <a:latin typeface="Arial"/>
                <a:cs typeface="Arial"/>
              </a:rPr>
              <a:t>)</a:t>
            </a:r>
            <a:r>
              <a:rPr sz="1600" b="1" spc="-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тф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мы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ia32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(x86),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x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64</a:t>
            </a:r>
            <a:endParaRPr sz="1600" dirty="0">
              <a:latin typeface="Arial"/>
              <a:cs typeface="Arial"/>
            </a:endParaRPr>
          </a:p>
          <a:p>
            <a:pPr marL="169329" marR="141390">
              <a:spcBef>
                <a:spcPts val="400"/>
              </a:spcBef>
            </a:pPr>
            <a:r>
              <a:rPr sz="1600" i="1" spc="133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i="1" spc="-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8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i="1" spc="10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i="1" spc="133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600" i="1" spc="152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-267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i="1" spc="-193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12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600" i="1" spc="152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sz="1600" i="1" spc="40" dirty="0">
                <a:solidFill>
                  <a:srgbClr val="FF0000"/>
                </a:solidFill>
                <a:latin typeface="Arial"/>
                <a:cs typeface="Arial"/>
              </a:rPr>
              <a:t>х </a:t>
            </a:r>
            <a:r>
              <a:rPr sz="1600" i="1" spc="12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i="1" spc="160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1600" i="1" spc="127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152" dirty="0">
                <a:solidFill>
                  <a:srgbClr val="FF0000"/>
                </a:solidFill>
                <a:latin typeface="Arial"/>
                <a:cs typeface="Arial"/>
              </a:rPr>
              <a:t>рках</a:t>
            </a:r>
            <a:r>
              <a:rPr sz="1600" i="1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73" dirty="0">
                <a:solidFill>
                  <a:srgbClr val="FF0000"/>
                </a:solidFill>
                <a:latin typeface="Arial"/>
                <a:cs typeface="Arial"/>
              </a:rPr>
              <a:t>Win</a:t>
            </a:r>
            <a:r>
              <a:rPr sz="1600" i="1" spc="147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600" i="1" spc="107" dirty="0">
                <a:solidFill>
                  <a:srgbClr val="FF0000"/>
                </a:solidFill>
                <a:latin typeface="Arial"/>
                <a:cs typeface="Arial"/>
              </a:rPr>
              <a:t>ws</a:t>
            </a:r>
            <a:r>
              <a:rPr sz="1600" i="1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-8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600" i="1" spc="-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87" dirty="0">
                <a:solidFill>
                  <a:srgbClr val="FF0000"/>
                </a:solidFill>
                <a:latin typeface="Arial"/>
                <a:cs typeface="Arial"/>
              </a:rPr>
              <a:t>могу</a:t>
            </a:r>
            <a:r>
              <a:rPr sz="1600" i="1" spc="-587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20" dirty="0">
                <a:solidFill>
                  <a:srgbClr val="FF0000"/>
                </a:solidFill>
                <a:latin typeface="Arial"/>
                <a:cs typeface="Arial"/>
              </a:rPr>
              <a:t>воз</a:t>
            </a:r>
            <a:r>
              <a:rPr sz="1600" i="1" spc="187" dirty="0">
                <a:solidFill>
                  <a:srgbClr val="FF0000"/>
                </a:solidFill>
                <a:latin typeface="Arial"/>
                <a:cs typeface="Arial"/>
              </a:rPr>
              <a:t>никн</a:t>
            </a:r>
            <a:r>
              <a:rPr sz="1600" i="1" spc="-152" dirty="0">
                <a:solidFill>
                  <a:srgbClr val="FF0000"/>
                </a:solidFill>
                <a:latin typeface="Arial"/>
                <a:cs typeface="Arial"/>
              </a:rPr>
              <a:t>уть</a:t>
            </a:r>
            <a:r>
              <a:rPr sz="16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87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600" i="1" spc="47" dirty="0">
                <a:solidFill>
                  <a:srgbClr val="FF0000"/>
                </a:solidFill>
                <a:latin typeface="Arial"/>
                <a:cs typeface="Arial"/>
              </a:rPr>
              <a:t>атруд</a:t>
            </a:r>
            <a:r>
              <a:rPr sz="1600" i="1" spc="33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i="1" spc="10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i="1" spc="187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i="1" spc="152" dirty="0">
                <a:solidFill>
                  <a:srgbClr val="FF0000"/>
                </a:solidFill>
                <a:latin typeface="Arial"/>
                <a:cs typeface="Arial"/>
              </a:rPr>
              <a:t>ия</a:t>
            </a:r>
            <a:r>
              <a:rPr sz="16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2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i="1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93" dirty="0">
                <a:solidFill>
                  <a:srgbClr val="FF0000"/>
                </a:solidFill>
                <a:latin typeface="Arial"/>
                <a:cs typeface="Arial"/>
              </a:rPr>
              <a:t>ра</a:t>
            </a:r>
            <a:r>
              <a:rPr sz="1600" i="1" spc="200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1600" i="1" spc="127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-267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i="1" spc="-193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200" dirty="0">
                <a:solidFill>
                  <a:srgbClr val="FF0000"/>
                </a:solidFill>
                <a:latin typeface="Arial"/>
                <a:cs typeface="Arial"/>
              </a:rPr>
              <a:t>й</a:t>
            </a:r>
            <a:r>
              <a:rPr sz="1600" i="1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-593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i="1" spc="127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147" dirty="0">
                <a:solidFill>
                  <a:srgbClr val="FF0000"/>
                </a:solidFill>
                <a:latin typeface="Arial"/>
                <a:cs typeface="Arial"/>
              </a:rPr>
              <a:t>ке</a:t>
            </a:r>
            <a:r>
              <a:rPr sz="1600" i="1" spc="14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i="1" spc="200" dirty="0">
                <a:solidFill>
                  <a:srgbClr val="FF0000"/>
                </a:solidFill>
                <a:latin typeface="Arial"/>
                <a:cs typeface="Arial"/>
              </a:rPr>
              <a:t>а </a:t>
            </a:r>
            <a:r>
              <a:rPr sz="1600" i="1" spc="107" dirty="0">
                <a:solidFill>
                  <a:srgbClr val="FF0000"/>
                </a:solidFill>
                <a:latin typeface="Arial"/>
                <a:cs typeface="Arial"/>
              </a:rPr>
              <a:t>чле</a:t>
            </a:r>
            <a:r>
              <a:rPr sz="1600" i="1" spc="187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i="1" spc="20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i="1" spc="-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40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600" i="1" spc="87" dirty="0">
                <a:solidFill>
                  <a:srgbClr val="FF0000"/>
                </a:solidFill>
                <a:latin typeface="Arial"/>
                <a:cs typeface="Arial"/>
              </a:rPr>
              <a:t>ЭК</a:t>
            </a:r>
            <a:r>
              <a:rPr sz="1600" i="1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20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i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2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i="1" spc="127" dirty="0">
                <a:solidFill>
                  <a:srgbClr val="FF0000"/>
                </a:solidFill>
                <a:latin typeface="Arial"/>
                <a:cs typeface="Arial"/>
              </a:rPr>
              <a:t>оо</a:t>
            </a:r>
            <a:r>
              <a:rPr sz="1600" i="1" spc="-120" dirty="0">
                <a:solidFill>
                  <a:srgbClr val="FF0000"/>
                </a:solidFill>
                <a:latin typeface="Arial"/>
                <a:cs typeface="Arial"/>
              </a:rPr>
              <a:t>тв</a:t>
            </a:r>
            <a:r>
              <a:rPr sz="1600" i="1" spc="-107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i="1" spc="-33" dirty="0">
                <a:solidFill>
                  <a:srgbClr val="FF0000"/>
                </a:solidFill>
                <a:latin typeface="Arial"/>
                <a:cs typeface="Arial"/>
              </a:rPr>
              <a:t>тствующи</a:t>
            </a:r>
            <a:r>
              <a:rPr sz="1600" i="1" spc="40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1600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93" dirty="0">
                <a:solidFill>
                  <a:srgbClr val="FF0000"/>
                </a:solidFill>
                <a:latin typeface="Arial"/>
                <a:cs typeface="Arial"/>
              </a:rPr>
              <a:t>кри</a:t>
            </a:r>
            <a:r>
              <a:rPr sz="1600" i="1" spc="-16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600" i="1" spc="-253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i="1" spc="127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12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i="1" spc="16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600" i="1" spc="152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i="1" spc="133" dirty="0">
                <a:solidFill>
                  <a:srgbClr val="FF0000"/>
                </a:solidFill>
                <a:latin typeface="Arial"/>
                <a:cs typeface="Arial"/>
              </a:rPr>
              <a:t>дс</a:t>
            </a:r>
            <a:r>
              <a:rPr sz="1600" i="1" spc="-187" dirty="0">
                <a:solidFill>
                  <a:srgbClr val="FF0000"/>
                </a:solidFill>
                <a:latin typeface="Arial"/>
                <a:cs typeface="Arial"/>
              </a:rPr>
              <a:t>тв.</a:t>
            </a:r>
            <a:r>
              <a:rPr sz="1600" i="1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33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i="1" spc="10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i="1" spc="127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160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1600" i="1" spc="40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1600" i="1" spc="127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167" dirty="0">
                <a:solidFill>
                  <a:srgbClr val="FF0000"/>
                </a:solidFill>
                <a:latin typeface="Arial"/>
                <a:cs typeface="Arial"/>
              </a:rPr>
              <a:t>дим</a:t>
            </a:r>
            <a:r>
              <a:rPr sz="1600" i="1" spc="133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33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600" i="1" spc="152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187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i="1" spc="-227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i="1" spc="-16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600" i="1" spc="127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160" dirty="0">
                <a:solidFill>
                  <a:srgbClr val="FF0000"/>
                </a:solidFill>
                <a:latin typeface="Arial"/>
                <a:cs typeface="Arial"/>
              </a:rPr>
              <a:t>лир</a:t>
            </a:r>
            <a:r>
              <a:rPr sz="1600" i="1" spc="152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i="1" spc="167" dirty="0">
                <a:solidFill>
                  <a:srgbClr val="FF0000"/>
                </a:solidFill>
                <a:latin typeface="Arial"/>
                <a:cs typeface="Arial"/>
              </a:rPr>
              <a:t>ва</a:t>
            </a:r>
            <a:r>
              <a:rPr sz="1600" i="1" spc="-267" dirty="0">
                <a:solidFill>
                  <a:srgbClr val="FF0000"/>
                </a:solidFill>
                <a:latin typeface="Arial"/>
                <a:cs typeface="Arial"/>
              </a:rPr>
              <a:t>ть</a:t>
            </a:r>
            <a:r>
              <a:rPr sz="1600" i="1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3" dirty="0">
                <a:solidFill>
                  <a:srgbClr val="FF0000"/>
                </a:solidFill>
                <a:latin typeface="Arial"/>
                <a:cs typeface="Arial"/>
              </a:rPr>
              <a:t>такие</a:t>
            </a:r>
            <a:r>
              <a:rPr sz="16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12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i="1" spc="140" dirty="0">
                <a:solidFill>
                  <a:srgbClr val="FF0000"/>
                </a:solidFill>
                <a:latin typeface="Arial"/>
                <a:cs typeface="Arial"/>
              </a:rPr>
              <a:t>луча</a:t>
            </a:r>
            <a:r>
              <a:rPr sz="1600" i="1" spc="187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i="1" spc="-107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294967295"/>
          </p:nvPr>
        </p:nvSpPr>
        <p:spPr>
          <a:xfrm>
            <a:off x="11772054" y="6444014"/>
            <a:ext cx="292188" cy="2823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866"/>
            <a:fld id="{81D60167-4931-47E6-BA6A-407CBD079E47}" type="slidenum">
              <a:rPr sz="1733" spc="173" dirty="0">
                <a:solidFill>
                  <a:srgbClr val="68718D"/>
                </a:solidFill>
                <a:latin typeface="Arial"/>
                <a:cs typeface="Arial"/>
              </a:rPr>
              <a:pPr marL="33866"/>
              <a:t>3</a:t>
            </a:fld>
            <a:endParaRPr sz="17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2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348487" y="1063751"/>
            <a:ext cx="11291824" cy="5248655"/>
          </a:xfrm>
          <a:custGeom>
            <a:avLst/>
            <a:gdLst/>
            <a:ahLst/>
            <a:cxnLst/>
            <a:rect l="l" t="t" r="r" b="b"/>
            <a:pathLst>
              <a:path w="8468868" h="3936491">
                <a:moveTo>
                  <a:pt x="0" y="3936491"/>
                </a:moveTo>
                <a:lnTo>
                  <a:pt x="8468868" y="3936491"/>
                </a:lnTo>
                <a:lnTo>
                  <a:pt x="8468868" y="0"/>
                </a:lnTo>
                <a:lnTo>
                  <a:pt x="0" y="0"/>
                </a:lnTo>
                <a:lnTo>
                  <a:pt x="0" y="3936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348487" y="1063751"/>
            <a:ext cx="11291824" cy="5248655"/>
          </a:xfrm>
          <a:custGeom>
            <a:avLst/>
            <a:gdLst/>
            <a:ahLst/>
            <a:cxnLst/>
            <a:rect l="l" t="t" r="r" b="b"/>
            <a:pathLst>
              <a:path w="8468868" h="3936491">
                <a:moveTo>
                  <a:pt x="0" y="3936491"/>
                </a:moveTo>
                <a:lnTo>
                  <a:pt x="8468868" y="3936491"/>
                </a:lnTo>
                <a:lnTo>
                  <a:pt x="8468868" y="0"/>
                </a:lnTo>
                <a:lnTo>
                  <a:pt x="0" y="0"/>
                </a:lnTo>
                <a:lnTo>
                  <a:pt x="0" y="3936491"/>
                </a:lnTo>
                <a:close/>
              </a:path>
            </a:pathLst>
          </a:custGeom>
          <a:ln w="25907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314282" y="672761"/>
            <a:ext cx="11223413" cy="48793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>
              <a:tabLst>
                <a:tab pos="619745" algn="l"/>
              </a:tabLst>
            </a:pPr>
            <a:r>
              <a:rPr lang="ru-RU" sz="2133" b="1" spc="147" dirty="0">
                <a:solidFill>
                  <a:srgbClr val="242830"/>
                </a:solidFill>
                <a:latin typeface="Arial"/>
                <a:cs typeface="Arial"/>
              </a:rPr>
              <a:t> Для стан</a:t>
            </a:r>
            <a:r>
              <a:rPr sz="2133" b="1" spc="152" dirty="0" err="1">
                <a:solidFill>
                  <a:srgbClr val="242830"/>
                </a:solidFill>
                <a:latin typeface="Arial"/>
                <a:cs typeface="Arial"/>
              </a:rPr>
              <a:t>ци</a:t>
            </a:r>
            <a:r>
              <a:rPr lang="ru-RU" sz="2133" b="1" spc="152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авто</a:t>
            </a:r>
            <a:r>
              <a:rPr sz="2133" b="1" spc="7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2133" b="1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60" dirty="0">
                <a:solidFill>
                  <a:srgbClr val="242830"/>
                </a:solidFill>
                <a:latin typeface="Arial"/>
                <a:cs typeface="Arial"/>
              </a:rPr>
              <a:t>зации</a:t>
            </a:r>
            <a:endParaRPr sz="2133" dirty="0">
              <a:latin typeface="Arial"/>
              <a:cs typeface="Arial"/>
            </a:endParaRPr>
          </a:p>
          <a:p>
            <a:pPr>
              <a:lnSpc>
                <a:spcPts val="867"/>
              </a:lnSpc>
              <a:spcBef>
                <a:spcPts val="32"/>
              </a:spcBef>
            </a:pPr>
            <a:endParaRPr sz="867" dirty="0"/>
          </a:p>
          <a:p>
            <a:pPr marL="632444" marR="17780" indent="-477508">
              <a:buClr>
                <a:srgbClr val="718BD7"/>
              </a:buClr>
              <a:buFont typeface="Wingdings"/>
              <a:buChar char=""/>
              <a:tabLst>
                <a:tab pos="632444" algn="l"/>
                <a:tab pos="2296103" algn="l"/>
                <a:tab pos="4625223" algn="l"/>
                <a:tab pos="6376934" algn="l"/>
                <a:tab pos="8464762" algn="l"/>
                <a:tab pos="9748276" algn="l"/>
                <a:tab pos="10266422" algn="l"/>
              </a:tabLst>
            </a:pP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80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ключи</a:t>
            </a:r>
            <a:r>
              <a:rPr sz="1867" b="1" spc="8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b="1" spc="-27" dirty="0">
                <a:solidFill>
                  <a:srgbClr val="718BD7"/>
                </a:solidFill>
                <a:latin typeface="Arial"/>
                <a:cs typeface="Arial"/>
              </a:rPr>
              <a:t>ь	</a:t>
            </a:r>
            <a:r>
              <a:rPr sz="1867" b="1" spc="4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867" b="1" spc="27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867" b="1" spc="80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b="1" spc="6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м</a:t>
            </a: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867" b="1" spc="8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ич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867" b="1" spc="17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е	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бн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вл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2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2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	о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ационн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й	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сте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ы	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на	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пе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13" dirty="0">
                <a:solidFill>
                  <a:srgbClr val="242830"/>
                </a:solidFill>
                <a:latin typeface="Arial"/>
                <a:cs typeface="Arial"/>
              </a:rPr>
              <a:t>пр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2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2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экз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ен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867" dirty="0">
              <a:latin typeface="Arial"/>
              <a:cs typeface="Arial"/>
            </a:endParaRPr>
          </a:p>
          <a:p>
            <a:pPr marL="632444" indent="-477508">
              <a:spcBef>
                <a:spcPts val="400"/>
              </a:spcBef>
              <a:buClr>
                <a:srgbClr val="718BD7"/>
              </a:buClr>
              <a:buFont typeface="Wingdings"/>
              <a:buChar char=""/>
              <a:tabLst>
                <a:tab pos="632444" algn="l"/>
              </a:tabLst>
            </a:pP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67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867" b="1" spc="133" dirty="0">
                <a:solidFill>
                  <a:srgbClr val="718BD7"/>
                </a:solidFill>
                <a:latin typeface="Arial"/>
                <a:cs typeface="Arial"/>
              </a:rPr>
              <a:t>зе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867" b="1" spc="87" dirty="0">
                <a:solidFill>
                  <a:srgbClr val="718BD7"/>
                </a:solidFill>
                <a:latin typeface="Arial"/>
                <a:cs typeface="Arial"/>
              </a:rPr>
              <a:t>вный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247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анал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доступа</a:t>
            </a:r>
            <a:r>
              <a:rPr sz="1867" b="1" spc="-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в </a:t>
            </a:r>
            <a:r>
              <a:rPr sz="1867" b="1" spc="47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867" b="1" spc="27" dirty="0">
                <a:solidFill>
                  <a:srgbClr val="718BD7"/>
                </a:solidFill>
                <a:latin typeface="Arial"/>
                <a:cs typeface="Arial"/>
              </a:rPr>
              <a:t>ть</a:t>
            </a:r>
            <a:r>
              <a:rPr sz="1867" b="1" spc="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«</a:t>
            </a:r>
            <a:r>
              <a:rPr sz="1867" b="1" spc="200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те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867" b="1" spc="16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spc="-147" dirty="0">
                <a:solidFill>
                  <a:srgbClr val="718BD7"/>
                </a:solidFill>
                <a:latin typeface="Arial"/>
                <a:cs typeface="Arial"/>
              </a:rPr>
              <a:t>»</a:t>
            </a:r>
            <a:r>
              <a:rPr sz="1867" spc="-5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endParaRPr sz="1867" dirty="0">
              <a:latin typeface="Arial"/>
              <a:cs typeface="Arial"/>
            </a:endParaRPr>
          </a:p>
          <a:p>
            <a:pPr marL="632444" marR="7681615" algn="just"/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пе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екл</a:t>
            </a:r>
            <a:r>
              <a:rPr sz="1867" spc="207" dirty="0">
                <a:solidFill>
                  <a:srgbClr val="242830"/>
                </a:solidFill>
                <a:latin typeface="Arial"/>
                <a:cs typeface="Arial"/>
              </a:rPr>
              <a:t>ю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ч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2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2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него.</a:t>
            </a:r>
            <a:endParaRPr sz="1867" dirty="0">
              <a:latin typeface="Arial"/>
              <a:cs typeface="Arial"/>
            </a:endParaRPr>
          </a:p>
          <a:p>
            <a:pPr marL="632444" indent="-477508">
              <a:spcBef>
                <a:spcPts val="400"/>
              </a:spcBef>
              <a:buClr>
                <a:srgbClr val="718BD7"/>
              </a:buClr>
              <a:buFont typeface="Wingdings"/>
              <a:buChar char=""/>
              <a:tabLst>
                <a:tab pos="632444" algn="l"/>
              </a:tabLst>
            </a:pP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20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ть </a:t>
            </a:r>
            <a:r>
              <a:rPr sz="1867" spc="-1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867" b="1" spc="87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67" dirty="0">
                <a:solidFill>
                  <a:srgbClr val="718BD7"/>
                </a:solidFill>
                <a:latin typeface="Arial"/>
                <a:cs typeface="Arial"/>
              </a:rPr>
              <a:t>то</a:t>
            </a: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сп</a:t>
            </a:r>
            <a:r>
              <a:rPr sz="1867" b="1" spc="6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3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6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113" dirty="0">
                <a:solidFill>
                  <a:srgbClr val="718BD7"/>
                </a:solidFill>
                <a:latin typeface="Arial"/>
                <a:cs typeface="Arial"/>
              </a:rPr>
              <a:t>бн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3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80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b="1" spc="-27" dirty="0">
                <a:solidFill>
                  <a:srgbClr val="718BD7"/>
                </a:solidFill>
                <a:latin typeface="Arial"/>
                <a:cs typeface="Arial"/>
              </a:rPr>
              <a:t>ь </a:t>
            </a:r>
            <a:r>
              <a:rPr sz="1867" b="1" spc="-16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11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овно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г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 </a:t>
            </a:r>
            <a:r>
              <a:rPr sz="1867" b="1" spc="-1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67" dirty="0">
                <a:solidFill>
                  <a:srgbClr val="718BD7"/>
                </a:solidFill>
                <a:latin typeface="Arial"/>
                <a:cs typeface="Arial"/>
              </a:rPr>
              <a:t>и </a:t>
            </a:r>
            <a:r>
              <a:rPr sz="1867" b="1" spc="-16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867" b="1" spc="113" dirty="0">
                <a:solidFill>
                  <a:srgbClr val="718BD7"/>
                </a:solidFill>
                <a:latin typeface="Arial"/>
                <a:cs typeface="Arial"/>
              </a:rPr>
              <a:t>зервного </a:t>
            </a:r>
            <a:r>
              <a:rPr sz="1867" b="1" spc="-14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кан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867" b="1" spc="67" dirty="0">
                <a:solidFill>
                  <a:srgbClr val="718BD7"/>
                </a:solidFill>
                <a:latin typeface="Arial"/>
                <a:cs typeface="Arial"/>
              </a:rPr>
              <a:t>л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в </a:t>
            </a:r>
            <a:r>
              <a:rPr sz="1867" b="1" spc="-152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па </a:t>
            </a:r>
            <a:r>
              <a:rPr sz="1867" spc="-1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 </a:t>
            </a:r>
            <a:r>
              <a:rPr sz="1867" spc="-1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еть</a:t>
            </a:r>
            <a:endParaRPr sz="1867" dirty="0">
              <a:latin typeface="Arial"/>
              <a:cs typeface="Arial"/>
            </a:endParaRPr>
          </a:p>
          <a:p>
            <a:pPr marL="632444" marR="4156183" algn="just"/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«Ин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не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147" dirty="0">
                <a:solidFill>
                  <a:srgbClr val="242830"/>
                </a:solidFill>
                <a:latin typeface="Arial"/>
                <a:cs typeface="Arial"/>
              </a:rPr>
              <a:t>»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ках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енир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чных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13" dirty="0">
                <a:solidFill>
                  <a:srgbClr val="242830"/>
                </a:solidFill>
                <a:latin typeface="Arial"/>
                <a:cs typeface="Arial"/>
              </a:rPr>
              <a:t>опр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ят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 dirty="0">
              <a:latin typeface="Arial"/>
              <a:cs typeface="Arial"/>
            </a:endParaRPr>
          </a:p>
          <a:p>
            <a:pPr marL="998195" marR="4805560" lvl="1" indent="-365751" algn="just">
              <a:spcBef>
                <a:spcPts val="407"/>
              </a:spcBef>
              <a:buClr>
                <a:srgbClr val="718BD7"/>
              </a:buClr>
              <a:buFont typeface="Wingdings"/>
              <a:buChar char=""/>
              <a:tabLst>
                <a:tab pos="998195" algn="l"/>
              </a:tabLst>
            </a:pP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едачу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кт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/</a:t>
            </a:r>
            <a:r>
              <a:rPr sz="1600" spc="240" dirty="0">
                <a:solidFill>
                  <a:srgbClr val="242830"/>
                </a:solidFill>
                <a:latin typeface="Arial"/>
                <a:cs typeface="Arial"/>
              </a:rPr>
              <a:t>ж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лов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ф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еде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endParaRPr sz="1600" dirty="0">
              <a:latin typeface="Arial"/>
              <a:cs typeface="Arial"/>
            </a:endParaRPr>
          </a:p>
          <a:p>
            <a:pPr marL="998195" marR="3065703" lvl="1" indent="-365751" algn="just">
              <a:spcBef>
                <a:spcPts val="400"/>
              </a:spcBef>
              <a:buClr>
                <a:srgbClr val="718BD7"/>
              </a:buClr>
              <a:buFont typeface="Wingdings"/>
              <a:buChar char=""/>
              <a:tabLst>
                <a:tab pos="998195" algn="l"/>
              </a:tabLst>
            </a:pP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ер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ед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чу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ов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ке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ов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ке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ов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ми</a:t>
            </a:r>
            <a:r>
              <a:rPr sz="1600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ер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вер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РЦО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632444" marR="16933" algn="just">
              <a:spcBef>
                <a:spcPts val="400"/>
              </a:spcBef>
            </a:pP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В </a:t>
            </a:r>
            <a:r>
              <a:rPr sz="1600" i="1" spc="-18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i="1" spc="93" dirty="0">
                <a:solidFill>
                  <a:srgbClr val="718BD7"/>
                </a:solidFill>
                <a:latin typeface="Arial"/>
                <a:cs typeface="Arial"/>
              </a:rPr>
              <a:t>л</a:t>
            </a:r>
            <a:r>
              <a:rPr sz="1600" i="1" spc="53" dirty="0">
                <a:solidFill>
                  <a:srgbClr val="718BD7"/>
                </a:solidFill>
                <a:latin typeface="Arial"/>
                <a:cs typeface="Arial"/>
              </a:rPr>
              <a:t>у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ч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е </a:t>
            </a:r>
            <a:r>
              <a:rPr sz="1600" i="1" spc="-18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73" dirty="0">
                <a:solidFill>
                  <a:srgbClr val="718BD7"/>
                </a:solidFill>
                <a:latin typeface="Arial"/>
                <a:cs typeface="Arial"/>
              </a:rPr>
              <a:t>з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18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140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ве</a:t>
            </a:r>
            <a:r>
              <a:rPr sz="1600" i="1" spc="18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я </a:t>
            </a:r>
            <a:r>
              <a:rPr sz="1600" i="1" spc="-18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ш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147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600" i="1" spc="140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и </a:t>
            </a:r>
            <a:r>
              <a:rPr sz="1600" i="1" spc="-1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6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и </a:t>
            </a:r>
            <a:r>
              <a:rPr sz="1600" i="1" spc="-1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47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93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8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че </a:t>
            </a:r>
            <a:r>
              <a:rPr sz="1600" i="1" spc="-17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8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40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-612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в </a:t>
            </a:r>
            <a:r>
              <a:rPr sz="1600" i="1" spc="-1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в </a:t>
            </a:r>
            <a:r>
              <a:rPr sz="1600" i="1" spc="-1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47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113" dirty="0">
                <a:solidFill>
                  <a:srgbClr val="718BD7"/>
                </a:solidFill>
                <a:latin typeface="Arial"/>
                <a:cs typeface="Arial"/>
              </a:rPr>
              <a:t>Ц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И </a:t>
            </a:r>
            <a:r>
              <a:rPr sz="1600" i="1" spc="-18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в </a:t>
            </a:r>
            <a:r>
              <a:rPr sz="1600" i="1" spc="-18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-253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-213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80" dirty="0">
                <a:solidFill>
                  <a:srgbClr val="718BD7"/>
                </a:solidFill>
                <a:latin typeface="Arial"/>
                <a:cs typeface="Arial"/>
              </a:rPr>
              <a:t>ел</a:t>
            </a:r>
            <a:r>
              <a:rPr sz="1600" i="1" spc="47" dirty="0">
                <a:solidFill>
                  <a:srgbClr val="718BD7"/>
                </a:solidFill>
                <a:latin typeface="Arial"/>
                <a:cs typeface="Arial"/>
              </a:rPr>
              <a:t>ь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60" dirty="0">
                <a:solidFill>
                  <a:srgbClr val="718BD7"/>
                </a:solidFill>
                <a:latin typeface="Arial"/>
                <a:cs typeface="Arial"/>
              </a:rPr>
              <a:t>ы</a:t>
            </a:r>
            <a:r>
              <a:rPr sz="1600" i="1" spc="40" dirty="0">
                <a:solidFill>
                  <a:srgbClr val="718BD7"/>
                </a:solidFill>
                <a:latin typeface="Arial"/>
                <a:cs typeface="Arial"/>
              </a:rPr>
              <a:t>х </a:t>
            </a:r>
            <a:r>
              <a:rPr sz="1600" i="1" spc="-16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20" dirty="0">
                <a:solidFill>
                  <a:srgbClr val="718BD7"/>
                </a:solidFill>
                <a:latin typeface="Arial"/>
                <a:cs typeface="Arial"/>
              </a:rPr>
              <a:t>Э </a:t>
            </a:r>
            <a:r>
              <a:rPr sz="1600" i="1" spc="-1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8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8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47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600" i="1" spc="13" dirty="0">
                <a:solidFill>
                  <a:srgbClr val="718BD7"/>
                </a:solidFill>
                <a:latin typeface="Arial"/>
                <a:cs typeface="Arial"/>
              </a:rPr>
              <a:t>х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140" dirty="0">
                <a:solidFill>
                  <a:srgbClr val="718BD7"/>
                </a:solidFill>
                <a:latin typeface="Arial"/>
                <a:cs typeface="Arial"/>
              </a:rPr>
              <a:t>м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6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со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щ</a:t>
            </a:r>
            <a:r>
              <a:rPr sz="1600" i="1" spc="18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-612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47" dirty="0">
                <a:solidFill>
                  <a:srgbClr val="718BD7"/>
                </a:solidFill>
                <a:latin typeface="Arial"/>
                <a:cs typeface="Arial"/>
              </a:rPr>
              <a:t>ь  </a:t>
            </a:r>
            <a:r>
              <a:rPr sz="1600" i="1" spc="-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6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ай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93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87" dirty="0">
                <a:solidFill>
                  <a:srgbClr val="718BD7"/>
                </a:solidFill>
                <a:latin typeface="Arial"/>
                <a:cs typeface="Arial"/>
              </a:rPr>
              <a:t>у  </a:t>
            </a:r>
            <a:r>
              <a:rPr sz="1600" i="1" spc="-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18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с   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и  </a:t>
            </a:r>
            <a:r>
              <a:rPr sz="1600" i="1" spc="-2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93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-587" dirty="0">
                <a:solidFill>
                  <a:srgbClr val="718BD7"/>
                </a:solidFill>
                <a:latin typeface="Arial"/>
                <a:cs typeface="Arial"/>
              </a:rPr>
              <a:t>т   </a:t>
            </a:r>
            <a:r>
              <a:rPr sz="1600" i="1" spc="9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8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а  </a:t>
            </a:r>
            <a:r>
              <a:rPr sz="1600" i="1" spc="-2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47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Ц</a:t>
            </a:r>
            <a:r>
              <a:rPr sz="1600" i="1" spc="8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И   </a:t>
            </a:r>
            <a:r>
              <a:rPr sz="1600" i="1" spc="113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ля  </a:t>
            </a:r>
            <a:r>
              <a:rPr sz="1600" i="1" spc="-2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47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600" i="1" spc="8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9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8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ч</a:t>
            </a:r>
            <a:r>
              <a:rPr sz="1600" i="1" spc="8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18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я   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9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8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8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93" dirty="0">
                <a:solidFill>
                  <a:srgbClr val="718BD7"/>
                </a:solidFill>
                <a:latin typeface="Arial"/>
                <a:cs typeface="Arial"/>
              </a:rPr>
              <a:t>я</a:t>
            </a:r>
            <a:r>
              <a:rPr sz="1600" i="1" spc="-612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i="1" spc="-280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-220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i="1" spc="8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87" dirty="0">
                <a:solidFill>
                  <a:srgbClr val="718BD7"/>
                </a:solidFill>
                <a:latin typeface="Arial"/>
                <a:cs typeface="Arial"/>
              </a:rPr>
              <a:t>нн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й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93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8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ч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-9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73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152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87" dirty="0">
                <a:solidFill>
                  <a:srgbClr val="718BD7"/>
                </a:solidFill>
                <a:latin typeface="Arial"/>
                <a:cs typeface="Arial"/>
              </a:rPr>
              <a:t>нн</a:t>
            </a:r>
            <a:r>
              <a:rPr sz="1600" i="1" spc="40" dirty="0">
                <a:solidFill>
                  <a:srgbClr val="718BD7"/>
                </a:solidFill>
                <a:latin typeface="Arial"/>
                <a:cs typeface="Arial"/>
              </a:rPr>
              <a:t>ых</a:t>
            </a:r>
            <a:r>
              <a:rPr sz="1600" i="1" spc="-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-107" dirty="0">
                <a:solidFill>
                  <a:srgbClr val="718BD7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632444" indent="-477508">
              <a:spcBef>
                <a:spcPts val="387"/>
              </a:spcBef>
              <a:buClr>
                <a:srgbClr val="718BD7"/>
              </a:buClr>
              <a:buFont typeface="Wingdings"/>
              <a:buChar char=""/>
              <a:tabLst>
                <a:tab pos="632444" algn="l"/>
              </a:tabLst>
            </a:pP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одго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ви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ть</a:t>
            </a:r>
            <a:r>
              <a:rPr sz="1867" spc="-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33" dirty="0">
                <a:solidFill>
                  <a:srgbClr val="718BD7"/>
                </a:solidFill>
                <a:latin typeface="Arial"/>
                <a:cs typeface="Arial"/>
              </a:rPr>
              <a:t>ин</a:t>
            </a:r>
            <a:r>
              <a:rPr sz="1867" b="1" spc="107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80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b="1" spc="160" dirty="0">
                <a:solidFill>
                  <a:srgbClr val="718BD7"/>
                </a:solidFill>
                <a:latin typeface="Arial"/>
                <a:cs typeface="Arial"/>
              </a:rPr>
              <a:t>рук</a:t>
            </a:r>
            <a:r>
              <a:rPr sz="1867" b="1" spc="167" dirty="0">
                <a:solidFill>
                  <a:srgbClr val="718BD7"/>
                </a:solidFill>
                <a:latin typeface="Arial"/>
                <a:cs typeface="Arial"/>
              </a:rPr>
              <a:t>ц</a:t>
            </a:r>
            <a:r>
              <a:rPr sz="1867" b="1" spc="133" dirty="0">
                <a:solidFill>
                  <a:srgbClr val="718BD7"/>
                </a:solidFill>
                <a:latin typeface="Arial"/>
                <a:cs typeface="Arial"/>
              </a:rPr>
              <a:t>ию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13" dirty="0">
                <a:solidFill>
                  <a:srgbClr val="718BD7"/>
                </a:solidFill>
                <a:latin typeface="Arial"/>
                <a:cs typeface="Arial"/>
              </a:rPr>
              <a:t>по</a:t>
            </a:r>
            <a:r>
              <a:rPr sz="1867" b="1" spc="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полу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ч</a:t>
            </a:r>
            <a:r>
              <a:rPr sz="1867" b="1" spc="113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нию</a:t>
            </a:r>
            <a:r>
              <a:rPr sz="1867" b="1" spc="-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паро</a:t>
            </a:r>
            <a:r>
              <a:rPr sz="1867" b="1" spc="67" dirty="0">
                <a:solidFill>
                  <a:srgbClr val="718BD7"/>
                </a:solidFill>
                <a:latin typeface="Arial"/>
                <a:cs typeface="Arial"/>
              </a:rPr>
              <a:t>ля </a:t>
            </a: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доступа</a:t>
            </a:r>
            <a:r>
              <a:rPr sz="1867" b="1" spc="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учае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сутс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тв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сети</a:t>
            </a:r>
            <a:endParaRPr sz="1867" dirty="0">
              <a:latin typeface="Arial"/>
              <a:cs typeface="Arial"/>
            </a:endParaRPr>
          </a:p>
          <a:p>
            <a:pPr marL="632444" marR="39792" algn="just"/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«</a:t>
            </a:r>
            <a:r>
              <a:rPr sz="1867" spc="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147" dirty="0">
                <a:solidFill>
                  <a:srgbClr val="242830"/>
                </a:solidFill>
                <a:latin typeface="Arial"/>
                <a:cs typeface="Arial"/>
              </a:rPr>
              <a:t>»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че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спо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ль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ния</a:t>
            </a:r>
            <a:r>
              <a:rPr sz="1867" spc="-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867" spc="272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247" dirty="0">
                <a:solidFill>
                  <a:srgbClr val="242830"/>
                </a:solidFill>
                <a:latin typeface="Arial"/>
                <a:cs typeface="Arial"/>
              </a:rPr>
              <a:t>ки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(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ще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сай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80" dirty="0">
                <a:solidFill>
                  <a:srgbClr val="242830"/>
                </a:solidFill>
                <a:latin typeface="Arial"/>
                <a:cs typeface="Arial"/>
              </a:rPr>
              <a:t>Ф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ЦТ</a:t>
            </a:r>
            <a:endParaRPr sz="1867" dirty="0">
              <a:latin typeface="Arial"/>
              <a:cs typeface="Arial"/>
            </a:endParaRPr>
          </a:p>
          <a:p>
            <a:pPr marL="632444" marR="7475880" algn="just"/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ес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дс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ва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)</a:t>
            </a:r>
            <a:endParaRPr sz="1867" dirty="0">
              <a:latin typeface="Arial"/>
              <a:cs typeface="Arial"/>
            </a:endParaRPr>
          </a:p>
          <a:p>
            <a:pPr marL="632444" indent="-477508">
              <a:spcBef>
                <a:spcPts val="400"/>
              </a:spcBef>
              <a:buClr>
                <a:srgbClr val="718BD7"/>
              </a:buClr>
              <a:buFont typeface="Wingdings"/>
              <a:buChar char=""/>
              <a:tabLst>
                <a:tab pos="632444" algn="l"/>
              </a:tabLst>
            </a:pP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Уст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но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ви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ть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ср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дс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во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13" dirty="0">
                <a:solidFill>
                  <a:srgbClr val="242830"/>
                </a:solidFill>
                <a:latin typeface="Arial"/>
                <a:cs typeface="Arial"/>
              </a:rPr>
              <a:t>пр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см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p</a:t>
            </a:r>
            <a:r>
              <a:rPr sz="1867" spc="213" dirty="0">
                <a:solidFill>
                  <a:srgbClr val="242830"/>
                </a:solidFill>
                <a:latin typeface="Arial"/>
                <a:cs typeface="Arial"/>
              </a:rPr>
              <a:t>d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f 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фай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294967295"/>
          </p:nvPr>
        </p:nvSpPr>
        <p:spPr>
          <a:xfrm>
            <a:off x="11772054" y="6444014"/>
            <a:ext cx="292188" cy="2823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866"/>
            <a:fld id="{81D60167-4931-47E6-BA6A-407CBD079E47}" type="slidenum">
              <a:rPr sz="1733" spc="173" dirty="0">
                <a:solidFill>
                  <a:srgbClr val="68718D"/>
                </a:solidFill>
                <a:latin typeface="Arial"/>
                <a:cs typeface="Arial"/>
              </a:rPr>
              <a:pPr marL="33866"/>
              <a:t>4</a:t>
            </a:fld>
            <a:endParaRPr sz="17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6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3186177" y="5258815"/>
            <a:ext cx="1062735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593089" y="5258815"/>
            <a:ext cx="1062735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530351" y="4726431"/>
            <a:ext cx="1062736" cy="694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1593089" y="4189984"/>
            <a:ext cx="1062735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257048" y="1063751"/>
            <a:ext cx="11383264" cy="1430528"/>
          </a:xfrm>
          <a:custGeom>
            <a:avLst/>
            <a:gdLst/>
            <a:ahLst/>
            <a:cxnLst/>
            <a:rect l="l" t="t" r="r" b="b"/>
            <a:pathLst>
              <a:path w="8537448" h="1072896">
                <a:moveTo>
                  <a:pt x="0" y="1072896"/>
                </a:moveTo>
                <a:lnTo>
                  <a:pt x="8537448" y="1072896"/>
                </a:lnTo>
                <a:lnTo>
                  <a:pt x="8537448" y="0"/>
                </a:lnTo>
                <a:lnTo>
                  <a:pt x="0" y="0"/>
                </a:lnTo>
                <a:lnTo>
                  <a:pt x="0" y="1072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257048" y="1063751"/>
            <a:ext cx="11383264" cy="1430528"/>
          </a:xfrm>
          <a:custGeom>
            <a:avLst/>
            <a:gdLst/>
            <a:ahLst/>
            <a:cxnLst/>
            <a:rect l="l" t="t" r="r" b="b"/>
            <a:pathLst>
              <a:path w="8537448" h="1072896">
                <a:moveTo>
                  <a:pt x="0" y="1072896"/>
                </a:moveTo>
                <a:lnTo>
                  <a:pt x="8537448" y="1072896"/>
                </a:lnTo>
                <a:lnTo>
                  <a:pt x="8537448" y="0"/>
                </a:lnTo>
                <a:lnTo>
                  <a:pt x="0" y="0"/>
                </a:lnTo>
                <a:lnTo>
                  <a:pt x="0" y="1072896"/>
                </a:lnTo>
                <a:close/>
              </a:path>
            </a:pathLst>
          </a:custGeom>
          <a:ln w="25908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530351" y="748960"/>
            <a:ext cx="9145693" cy="2256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>
              <a:tabLst>
                <a:tab pos="619745" algn="l"/>
              </a:tabLst>
            </a:pPr>
            <a:r>
              <a:rPr sz="2133" spc="-20" dirty="0">
                <a:solidFill>
                  <a:srgbClr val="242830"/>
                </a:solidFill>
                <a:latin typeface="Wingdings"/>
                <a:cs typeface="Wingdings"/>
              </a:rPr>
              <a:t></a:t>
            </a:r>
            <a:r>
              <a:rPr sz="2133" spc="-20" dirty="0">
                <a:solidFill>
                  <a:srgbClr val="242830"/>
                </a:solidFill>
                <a:latin typeface="Times New Roman"/>
                <a:cs typeface="Times New Roman"/>
              </a:rPr>
              <a:t>	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Реко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2133" b="1" spc="152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2133" b="1" spc="160" dirty="0">
                <a:solidFill>
                  <a:srgbClr val="242830"/>
                </a:solidFill>
                <a:latin typeface="Arial"/>
                <a:cs typeface="Arial"/>
              </a:rPr>
              <a:t>ации</a:t>
            </a:r>
            <a:r>
              <a:rPr sz="2133" b="1" spc="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по</a:t>
            </a:r>
            <a:r>
              <a:rPr sz="2133" b="1" spc="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107" dirty="0">
                <a:solidFill>
                  <a:srgbClr val="242830"/>
                </a:solidFill>
                <a:latin typeface="Arial"/>
                <a:cs typeface="Arial"/>
              </a:rPr>
              <a:t>зв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2133" b="1" spc="10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2133" b="1" spc="67" dirty="0">
                <a:solidFill>
                  <a:srgbClr val="242830"/>
                </a:solidFill>
                <a:latin typeface="Arial"/>
                <a:cs typeface="Arial"/>
              </a:rPr>
              <a:t>ыва</a:t>
            </a:r>
            <a:r>
              <a:rPr sz="2133" b="1" spc="4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20" dirty="0">
                <a:solidFill>
                  <a:srgbClr val="242830"/>
                </a:solidFill>
                <a:latin typeface="Arial"/>
                <a:cs typeface="Arial"/>
              </a:rPr>
              <a:t>ю.</a:t>
            </a:r>
            <a:r>
              <a:rPr sz="2133" b="1" spc="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та</a:t>
            </a:r>
            <a:r>
              <a:rPr sz="2133" b="1" spc="152" dirty="0">
                <a:solidFill>
                  <a:srgbClr val="242830"/>
                </a:solidFill>
                <a:latin typeface="Arial"/>
                <a:cs typeface="Arial"/>
              </a:rPr>
              <a:t>нция</a:t>
            </a:r>
            <a:r>
              <a:rPr sz="2133" b="1" spc="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авто</a:t>
            </a:r>
            <a:r>
              <a:rPr sz="2133" b="1" spc="7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2133" b="1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60" dirty="0">
                <a:solidFill>
                  <a:srgbClr val="242830"/>
                </a:solidFill>
                <a:latin typeface="Arial"/>
                <a:cs typeface="Arial"/>
              </a:rPr>
              <a:t>зации</a:t>
            </a:r>
            <a:endParaRPr sz="2133" dirty="0">
              <a:latin typeface="Arial"/>
              <a:cs typeface="Arial"/>
            </a:endParaRPr>
          </a:p>
          <a:p>
            <a:pPr>
              <a:lnSpc>
                <a:spcPts val="867"/>
              </a:lnSpc>
              <a:spcBef>
                <a:spcPts val="43"/>
              </a:spcBef>
            </a:pPr>
            <a:endParaRPr sz="867" dirty="0"/>
          </a:p>
          <a:p>
            <a:pPr marL="64345"/>
            <a:r>
              <a:rPr sz="1600" b="1" spc="16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b="1" spc="107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b="1" spc="33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b="1" spc="2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ч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л</a:t>
            </a:r>
            <a:r>
              <a:rPr sz="1600" b="1" spc="-20" dirty="0">
                <a:solidFill>
                  <a:srgbClr val="718BD7"/>
                </a:solidFill>
                <a:latin typeface="Arial"/>
                <a:cs typeface="Arial"/>
              </a:rPr>
              <a:t>ь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ая</a:t>
            </a:r>
            <a:r>
              <a:rPr sz="1600" b="1" spc="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ст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147" dirty="0">
                <a:solidFill>
                  <a:srgbClr val="718BD7"/>
                </a:solidFill>
                <a:latin typeface="Arial"/>
                <a:cs typeface="Arial"/>
              </a:rPr>
              <a:t>йка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пр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еду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сматр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ае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вво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600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ве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ден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733"/>
              </a:lnSpc>
              <a:spcBef>
                <a:spcPts val="65"/>
              </a:spcBef>
            </a:pPr>
            <a:endParaRPr sz="733" dirty="0"/>
          </a:p>
          <a:p>
            <a:pPr marL="541853" indent="-477508">
              <a:buClr>
                <a:srgbClr val="718BD7"/>
              </a:buClr>
              <a:buFont typeface="Wingdings"/>
              <a:buChar char=""/>
              <a:tabLst>
                <a:tab pos="541853" algn="l"/>
              </a:tabLst>
            </a:pP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80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,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ПП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,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87" dirty="0">
                <a:solidFill>
                  <a:srgbClr val="242830"/>
                </a:solidFill>
                <a:latin typeface="Arial"/>
                <a:cs typeface="Arial"/>
              </a:rPr>
              <a:t>№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мпь</a:t>
            </a:r>
            <a:r>
              <a:rPr sz="1600" spc="187" dirty="0">
                <a:solidFill>
                  <a:srgbClr val="242830"/>
                </a:solidFill>
                <a:latin typeface="Arial"/>
                <a:cs typeface="Arial"/>
              </a:rPr>
              <a:t>ю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а,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при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зн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ак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зе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600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87" dirty="0">
                <a:solidFill>
                  <a:srgbClr val="242830"/>
                </a:solidFill>
                <a:latin typeface="Arial"/>
                <a:cs typeface="Arial"/>
              </a:rPr>
              <a:t>ции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733"/>
              </a:lnSpc>
              <a:spcBef>
                <a:spcPts val="65"/>
              </a:spcBef>
              <a:buClr>
                <a:srgbClr val="718BD7"/>
              </a:buClr>
              <a:buFont typeface="Wingdings"/>
              <a:buChar char=""/>
            </a:pPr>
            <a:endParaRPr sz="733" dirty="0"/>
          </a:p>
          <a:p>
            <a:pPr marL="541853" indent="-477508">
              <a:buClr>
                <a:srgbClr val="718BD7"/>
              </a:buClr>
              <a:buFont typeface="Wingdings"/>
              <a:buChar char=""/>
              <a:tabLst>
                <a:tab pos="541853" algn="l"/>
              </a:tabLst>
            </a:pP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та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,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пр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еде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ля</a:t>
            </a:r>
            <a:r>
              <a:rPr sz="1600" spc="180" dirty="0">
                <a:solidFill>
                  <a:srgbClr val="242830"/>
                </a:solidFill>
                <a:latin typeface="Arial"/>
                <a:cs typeface="Arial"/>
              </a:rPr>
              <a:t>ю</a:t>
            </a:r>
            <a:r>
              <a:rPr sz="1600" spc="187" dirty="0">
                <a:solidFill>
                  <a:srgbClr val="242830"/>
                </a:solidFill>
                <a:latin typeface="Arial"/>
                <a:cs typeface="Arial"/>
              </a:rPr>
              <a:t>щи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600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дклю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че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ие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2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" dirty="0">
                <a:solidFill>
                  <a:srgbClr val="242830"/>
                </a:solidFill>
                <a:latin typeface="Arial"/>
                <a:cs typeface="Arial"/>
              </a:rPr>
              <a:t>фе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де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ьн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ому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лу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718BD7"/>
              </a:buClr>
              <a:buFont typeface="Wingdings"/>
              <a:buChar char=""/>
            </a:pPr>
            <a:endParaRPr sz="800" dirty="0"/>
          </a:p>
          <a:p>
            <a:pPr marL="541853" indent="-477508">
              <a:buClr>
                <a:srgbClr val="718BD7"/>
              </a:buClr>
              <a:buFont typeface="Wingdings"/>
              <a:buChar char=""/>
              <a:tabLst>
                <a:tab pos="541853" algn="l"/>
              </a:tabLst>
            </a:pPr>
            <a:r>
              <a:rPr sz="1600" b="1" spc="7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b="1" spc="100" dirty="0">
                <a:solidFill>
                  <a:srgbClr val="718BD7"/>
                </a:solidFill>
                <a:latin typeface="Arial"/>
                <a:cs typeface="Arial"/>
              </a:rPr>
              <a:t>веде</a:t>
            </a:r>
            <a:r>
              <a:rPr sz="1600" b="1" spc="93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100" dirty="0">
                <a:solidFill>
                  <a:srgbClr val="718BD7"/>
                </a:solidFill>
                <a:latin typeface="Arial"/>
                <a:cs typeface="Arial"/>
              </a:rPr>
              <a:t>ия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о 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ка</a:t>
            </a:r>
            <a:r>
              <a:rPr sz="1600" b="1" spc="14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ал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ах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дос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b="1" spc="100" dirty="0">
                <a:solidFill>
                  <a:srgbClr val="718BD7"/>
                </a:solidFill>
                <a:latin typeface="Arial"/>
                <a:cs typeface="Arial"/>
              </a:rPr>
              <a:t>уп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b="1" spc="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7" dirty="0">
                <a:solidFill>
                  <a:srgbClr val="718BD7"/>
                </a:solidFill>
                <a:latin typeface="Arial"/>
                <a:cs typeface="Arial"/>
              </a:rPr>
              <a:t>в </a:t>
            </a:r>
            <a:r>
              <a:rPr sz="1600" b="1" spc="87" dirty="0">
                <a:solidFill>
                  <a:srgbClr val="718BD7"/>
                </a:solidFill>
                <a:latin typeface="Arial"/>
                <a:cs typeface="Arial"/>
              </a:rPr>
              <a:t>се</a:t>
            </a:r>
            <a:r>
              <a:rPr sz="1600" b="1" spc="80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b="1" spc="-20" dirty="0">
                <a:solidFill>
                  <a:srgbClr val="718BD7"/>
                </a:solidFill>
                <a:latin typeface="Arial"/>
                <a:cs typeface="Arial"/>
              </a:rPr>
              <a:t>ь</a:t>
            </a:r>
            <a:r>
              <a:rPr sz="1600" b="1" spc="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60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b="1" spc="140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9"/>
              </a:spcBef>
            </a:pPr>
            <a:endParaRPr sz="800" dirty="0"/>
          </a:p>
          <a:p>
            <a:pPr>
              <a:lnSpc>
                <a:spcPts val="1333"/>
              </a:lnSpc>
            </a:pPr>
            <a:endParaRPr sz="1333" dirty="0"/>
          </a:p>
          <a:p>
            <a:pPr marL="64345"/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ф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рм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600" spc="2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600" spc="2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до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58639" y="2615184"/>
            <a:ext cx="7307072" cy="3277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257048" y="2616200"/>
            <a:ext cx="3929888" cy="1326896"/>
          </a:xfrm>
          <a:custGeom>
            <a:avLst/>
            <a:gdLst/>
            <a:ahLst/>
            <a:cxnLst/>
            <a:rect l="l" t="t" r="r" b="b"/>
            <a:pathLst>
              <a:path w="2947416" h="995172">
                <a:moveTo>
                  <a:pt x="0" y="995172"/>
                </a:moveTo>
                <a:lnTo>
                  <a:pt x="2947416" y="995172"/>
                </a:lnTo>
                <a:lnTo>
                  <a:pt x="2947416" y="0"/>
                </a:lnTo>
                <a:lnTo>
                  <a:pt x="0" y="0"/>
                </a:lnTo>
                <a:lnTo>
                  <a:pt x="0" y="995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257048" y="2616200"/>
            <a:ext cx="3929888" cy="1326896"/>
          </a:xfrm>
          <a:custGeom>
            <a:avLst/>
            <a:gdLst/>
            <a:ahLst/>
            <a:cxnLst/>
            <a:rect l="l" t="t" r="r" b="b"/>
            <a:pathLst>
              <a:path w="2947416" h="995172">
                <a:moveTo>
                  <a:pt x="0" y="995172"/>
                </a:moveTo>
                <a:lnTo>
                  <a:pt x="2947416" y="995172"/>
                </a:lnTo>
                <a:lnTo>
                  <a:pt x="2947416" y="0"/>
                </a:lnTo>
                <a:lnTo>
                  <a:pt x="0" y="0"/>
                </a:lnTo>
                <a:lnTo>
                  <a:pt x="0" y="995172"/>
                </a:lnTo>
                <a:close/>
              </a:path>
            </a:pathLst>
          </a:custGeom>
          <a:ln w="25908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8" name="object 38"/>
          <p:cNvSpPr txBox="1"/>
          <p:nvPr/>
        </p:nvSpPr>
        <p:spPr>
          <a:xfrm>
            <a:off x="361831" y="2910669"/>
            <a:ext cx="1469813" cy="9939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 marR="16933"/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тер</a:t>
            </a:r>
            <a:r>
              <a:rPr sz="1600" spc="18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ет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b="1" spc="140" dirty="0">
                <a:solidFill>
                  <a:srgbClr val="718BD7"/>
                </a:solidFill>
                <a:latin typeface="Arial"/>
                <a:cs typeface="Arial"/>
              </a:rPr>
              <a:t>ка</a:t>
            </a:r>
            <a:r>
              <a:rPr sz="1600" b="1" spc="227" dirty="0">
                <a:solidFill>
                  <a:srgbClr val="718BD7"/>
                </a:solidFill>
                <a:latin typeface="Arial"/>
                <a:cs typeface="Arial"/>
              </a:rPr>
              <a:t>ж</a:t>
            </a:r>
            <a:r>
              <a:rPr sz="1600" b="1" spc="193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147" dirty="0">
                <a:solidFill>
                  <a:srgbClr val="718BD7"/>
                </a:solidFill>
                <a:latin typeface="Arial"/>
                <a:cs typeface="Arial"/>
              </a:rPr>
              <a:t>й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ех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ич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еской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вто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из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47597" y="2910669"/>
            <a:ext cx="1355513" cy="5063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5192" marR="16933" indent="-49105"/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600" spc="1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ет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едаче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45563" y="3398351"/>
            <a:ext cx="2233507" cy="2624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/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60" dirty="0">
                <a:solidFill>
                  <a:srgbClr val="242830"/>
                </a:solidFill>
                <a:latin typeface="Arial"/>
                <a:cs typeface="Arial"/>
              </a:rPr>
              <a:t>то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ти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358639" y="6014721"/>
            <a:ext cx="7307072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257048" y="4207257"/>
            <a:ext cx="3929888" cy="2064511"/>
          </a:xfrm>
          <a:custGeom>
            <a:avLst/>
            <a:gdLst/>
            <a:ahLst/>
            <a:cxnLst/>
            <a:rect l="l" t="t" r="r" b="b"/>
            <a:pathLst>
              <a:path w="2947416" h="1548383">
                <a:moveTo>
                  <a:pt x="0" y="1548383"/>
                </a:moveTo>
                <a:lnTo>
                  <a:pt x="2947416" y="1548383"/>
                </a:lnTo>
                <a:lnTo>
                  <a:pt x="2947416" y="0"/>
                </a:lnTo>
                <a:lnTo>
                  <a:pt x="0" y="0"/>
                </a:lnTo>
                <a:lnTo>
                  <a:pt x="0" y="1548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257048" y="4207257"/>
            <a:ext cx="3929888" cy="2064511"/>
          </a:xfrm>
          <a:custGeom>
            <a:avLst/>
            <a:gdLst/>
            <a:ahLst/>
            <a:cxnLst/>
            <a:rect l="l" t="t" r="r" b="b"/>
            <a:pathLst>
              <a:path w="2947416" h="1548383">
                <a:moveTo>
                  <a:pt x="0" y="1548383"/>
                </a:moveTo>
                <a:lnTo>
                  <a:pt x="2947416" y="1548383"/>
                </a:lnTo>
                <a:lnTo>
                  <a:pt x="2947416" y="0"/>
                </a:lnTo>
                <a:lnTo>
                  <a:pt x="0" y="0"/>
                </a:lnTo>
                <a:lnTo>
                  <a:pt x="0" y="1548383"/>
                </a:lnTo>
                <a:close/>
              </a:path>
            </a:pathLst>
          </a:custGeom>
          <a:ln w="25908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5" name="object 45"/>
          <p:cNvSpPr txBox="1"/>
          <p:nvPr/>
        </p:nvSpPr>
        <p:spPr>
          <a:xfrm>
            <a:off x="361831" y="4258225"/>
            <a:ext cx="426720" cy="2624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/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Все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85630" y="4258225"/>
            <a:ext cx="1087967" cy="2624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/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вн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69388" y="4258225"/>
            <a:ext cx="1615440" cy="2624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>
              <a:tabLst>
                <a:tab pos="1339392" algn="l"/>
              </a:tabLst>
            </a:pP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дей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-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ви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	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1831" y="4502572"/>
            <a:ext cx="3724487" cy="17255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 marR="16933" algn="just"/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ии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вто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из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ии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мо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ут </a:t>
            </a:r>
            <a:r>
              <a:rPr sz="1600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ть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ы        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ол</a:t>
            </a:r>
            <a:r>
              <a:rPr sz="1600" b="1" spc="-20" dirty="0">
                <a:solidFill>
                  <a:srgbClr val="718BD7"/>
                </a:solidFill>
                <a:latin typeface="Arial"/>
                <a:cs typeface="Arial"/>
              </a:rPr>
              <a:t>ь</a:t>
            </a:r>
            <a:r>
              <a:rPr sz="1600" b="1" spc="140" dirty="0">
                <a:solidFill>
                  <a:srgbClr val="718BD7"/>
                </a:solidFill>
                <a:latin typeface="Arial"/>
                <a:cs typeface="Arial"/>
              </a:rPr>
              <a:t>ко        </a:t>
            </a:r>
            <a:r>
              <a:rPr sz="1600" b="1" spc="2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ос</a:t>
            </a:r>
            <a:r>
              <a:rPr sz="1600" b="1" spc="80" dirty="0">
                <a:solidFill>
                  <a:srgbClr val="718BD7"/>
                </a:solidFill>
                <a:latin typeface="Arial"/>
                <a:cs typeface="Arial"/>
              </a:rPr>
              <a:t>л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80" dirty="0">
                <a:solidFill>
                  <a:srgbClr val="718BD7"/>
                </a:solidFill>
                <a:latin typeface="Arial"/>
                <a:cs typeface="Arial"/>
              </a:rPr>
              <a:t>дт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b="1" spc="227" dirty="0">
                <a:solidFill>
                  <a:srgbClr val="718BD7"/>
                </a:solidFill>
                <a:latin typeface="Arial"/>
                <a:cs typeface="Arial"/>
              </a:rPr>
              <a:t>ж</a:t>
            </a:r>
            <a:r>
              <a:rPr sz="1600" b="1" spc="193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b="1" spc="14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100" dirty="0">
                <a:solidFill>
                  <a:srgbClr val="718BD7"/>
                </a:solidFill>
                <a:latin typeface="Arial"/>
                <a:cs typeface="Arial"/>
              </a:rPr>
              <a:t>ия  </a:t>
            </a:r>
            <a:r>
              <a:rPr sz="1600" b="1" spc="-22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тро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ек </a:t>
            </a:r>
            <a:r>
              <a:rPr sz="1600" spc="2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путе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вто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из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ии 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то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ом 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чле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 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ГЭК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. 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личие 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че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ия 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а 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эк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мен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я          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од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ве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87" dirty="0">
                <a:solidFill>
                  <a:srgbClr val="242830"/>
                </a:solidFill>
                <a:latin typeface="Arial"/>
                <a:cs typeface="Arial"/>
              </a:rPr>
              <a:t>ж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ен</a:t>
            </a:r>
            <a:r>
              <a:rPr sz="1600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я          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не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бя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тел</a:t>
            </a:r>
            <a:r>
              <a:rPr sz="1600" spc="60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786955" y="6444013"/>
            <a:ext cx="259080" cy="2827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/>
            <a:r>
              <a:rPr sz="1733" spc="-93" dirty="0">
                <a:solidFill>
                  <a:srgbClr val="68718D"/>
                </a:solidFill>
                <a:latin typeface="Arial"/>
                <a:cs typeface="Arial"/>
              </a:rPr>
              <a:t>10</a:t>
            </a:r>
            <a:endParaRPr sz="17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1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348487" y="1063751"/>
            <a:ext cx="11291824" cy="5248655"/>
          </a:xfrm>
          <a:custGeom>
            <a:avLst/>
            <a:gdLst/>
            <a:ahLst/>
            <a:cxnLst/>
            <a:rect l="l" t="t" r="r" b="b"/>
            <a:pathLst>
              <a:path w="8468868" h="3936491">
                <a:moveTo>
                  <a:pt x="0" y="3936491"/>
                </a:moveTo>
                <a:lnTo>
                  <a:pt x="8468868" y="3936491"/>
                </a:lnTo>
                <a:lnTo>
                  <a:pt x="8468868" y="0"/>
                </a:lnTo>
                <a:lnTo>
                  <a:pt x="0" y="0"/>
                </a:lnTo>
                <a:lnTo>
                  <a:pt x="0" y="3936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348487" y="1063751"/>
            <a:ext cx="11291824" cy="5248655"/>
          </a:xfrm>
          <a:custGeom>
            <a:avLst/>
            <a:gdLst/>
            <a:ahLst/>
            <a:cxnLst/>
            <a:rect l="l" t="t" r="r" b="b"/>
            <a:pathLst>
              <a:path w="8468868" h="3936491">
                <a:moveTo>
                  <a:pt x="0" y="3936491"/>
                </a:moveTo>
                <a:lnTo>
                  <a:pt x="8468868" y="3936491"/>
                </a:lnTo>
                <a:lnTo>
                  <a:pt x="8468868" y="0"/>
                </a:lnTo>
                <a:lnTo>
                  <a:pt x="0" y="0"/>
                </a:lnTo>
                <a:lnTo>
                  <a:pt x="0" y="3936491"/>
                </a:lnTo>
                <a:close/>
              </a:path>
            </a:pathLst>
          </a:custGeom>
          <a:ln w="25907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314282" y="672762"/>
            <a:ext cx="11104033" cy="5155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97540" algn="ctr">
              <a:tabLst>
                <a:tab pos="602812" algn="l"/>
              </a:tabLst>
            </a:pPr>
            <a:r>
              <a:rPr sz="2133" spc="-20" dirty="0">
                <a:solidFill>
                  <a:srgbClr val="242830"/>
                </a:solidFill>
                <a:latin typeface="Wingdings"/>
                <a:cs typeface="Wingdings"/>
              </a:rPr>
              <a:t></a:t>
            </a:r>
            <a:r>
              <a:rPr sz="2133" spc="-20" dirty="0">
                <a:solidFill>
                  <a:srgbClr val="242830"/>
                </a:solidFill>
                <a:latin typeface="Times New Roman"/>
                <a:cs typeface="Times New Roman"/>
              </a:rPr>
              <a:t>	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Реко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2133" b="1" spc="152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2133" b="1" spc="160" dirty="0">
                <a:solidFill>
                  <a:srgbClr val="242830"/>
                </a:solidFill>
                <a:latin typeface="Arial"/>
                <a:cs typeface="Arial"/>
              </a:rPr>
              <a:t>ации</a:t>
            </a:r>
            <a:r>
              <a:rPr sz="2133" b="1" spc="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по</a:t>
            </a:r>
            <a:r>
              <a:rPr sz="2133" b="1" spc="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107" dirty="0">
                <a:solidFill>
                  <a:srgbClr val="242830"/>
                </a:solidFill>
                <a:latin typeface="Arial"/>
                <a:cs typeface="Arial"/>
              </a:rPr>
              <a:t>зв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2133" b="1" spc="10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2133" b="1" spc="67" dirty="0">
                <a:solidFill>
                  <a:srgbClr val="242830"/>
                </a:solidFill>
                <a:latin typeface="Arial"/>
                <a:cs typeface="Arial"/>
              </a:rPr>
              <a:t>ыва</a:t>
            </a:r>
            <a:r>
              <a:rPr sz="2133" b="1" spc="4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20" dirty="0">
                <a:solidFill>
                  <a:srgbClr val="242830"/>
                </a:solidFill>
                <a:latin typeface="Arial"/>
                <a:cs typeface="Arial"/>
              </a:rPr>
              <a:t>ю.</a:t>
            </a:r>
            <a:r>
              <a:rPr sz="2133" b="1" spc="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та</a:t>
            </a:r>
            <a:r>
              <a:rPr sz="2133" b="1" spc="152" dirty="0">
                <a:solidFill>
                  <a:srgbClr val="242830"/>
                </a:solidFill>
                <a:latin typeface="Arial"/>
                <a:cs typeface="Arial"/>
              </a:rPr>
              <a:t>нция</a:t>
            </a:r>
            <a:r>
              <a:rPr sz="2133" b="1" spc="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ск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18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6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рова</a:t>
            </a:r>
            <a:r>
              <a:rPr sz="2133" b="1" spc="8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87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2133" b="1" spc="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20" dirty="0">
                <a:solidFill>
                  <a:srgbClr val="242830"/>
                </a:solidFill>
                <a:latin typeface="Arial"/>
                <a:cs typeface="Arial"/>
              </a:rPr>
              <a:t>ППЭ</a:t>
            </a:r>
            <a:endParaRPr sz="2133">
              <a:latin typeface="Arial"/>
              <a:cs typeface="Arial"/>
            </a:endParaRPr>
          </a:p>
          <a:p>
            <a:pPr>
              <a:lnSpc>
                <a:spcPts val="867"/>
              </a:lnSpc>
              <a:spcBef>
                <a:spcPts val="32"/>
              </a:spcBef>
            </a:pPr>
            <a:endParaRPr sz="867"/>
          </a:p>
          <a:p>
            <a:pPr marL="510527" indent="-355591">
              <a:buClr>
                <a:srgbClr val="718BD7"/>
              </a:buClr>
              <a:buFont typeface="Wingdings"/>
              <a:buChar char=""/>
              <a:tabLst>
                <a:tab pos="510527" algn="l"/>
              </a:tabLst>
            </a:pP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настр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йках</a:t>
            </a:r>
            <a:r>
              <a:rPr sz="1867" b="1" spc="-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7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147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анера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(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айве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сканер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3" dirty="0">
                <a:solidFill>
                  <a:srgbClr val="242830"/>
                </a:solidFill>
                <a:latin typeface="Arial"/>
                <a:cs typeface="Arial"/>
              </a:rPr>
              <a:t>)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>
              <a:latin typeface="Arial"/>
              <a:cs typeface="Arial"/>
            </a:endParaRPr>
          </a:p>
          <a:p>
            <a:pPr marL="876278" lvl="1" indent="-365751">
              <a:spcBef>
                <a:spcPts val="407"/>
              </a:spcBef>
              <a:buClr>
                <a:srgbClr val="718BD7"/>
              </a:buClr>
              <a:buFont typeface="Wingdings"/>
              <a:buChar char=""/>
              <a:tabLst>
                <a:tab pos="876278" algn="l"/>
              </a:tabLst>
            </a:pP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от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лю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чи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ть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ех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600" spc="180" dirty="0">
                <a:solidFill>
                  <a:srgbClr val="242830"/>
                </a:solidFill>
                <a:latin typeface="Arial"/>
                <a:cs typeface="Arial"/>
              </a:rPr>
              <a:t>щий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ре</a:t>
            </a:r>
            <a:r>
              <a:rPr sz="1600" spc="240" dirty="0">
                <a:solidFill>
                  <a:srgbClr val="242830"/>
                </a:solidFill>
                <a:latin typeface="Arial"/>
                <a:cs typeface="Arial"/>
              </a:rPr>
              <a:t>ж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им;</a:t>
            </a:r>
            <a:endParaRPr sz="1600">
              <a:latin typeface="Arial"/>
              <a:cs typeface="Arial"/>
            </a:endParaRPr>
          </a:p>
          <a:p>
            <a:pPr marL="876278" lvl="1" indent="-365751">
              <a:spcBef>
                <a:spcPts val="400"/>
              </a:spcBef>
              <a:buClr>
                <a:srgbClr val="718BD7"/>
              </a:buClr>
              <a:buFont typeface="Wingdings"/>
              <a:buChar char=""/>
              <a:tabLst>
                <a:tab pos="876278" algn="l"/>
              </a:tabLst>
            </a:pP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от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лю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чи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ть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вто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тическое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180" dirty="0">
                <a:solidFill>
                  <a:srgbClr val="242830"/>
                </a:solidFill>
                <a:latin typeface="Arial"/>
                <a:cs typeface="Arial"/>
              </a:rPr>
              <a:t>ю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че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ие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510527" indent="-355591">
              <a:spcBef>
                <a:spcPts val="387"/>
              </a:spcBef>
              <a:buClr>
                <a:srgbClr val="718BD7"/>
              </a:buClr>
              <a:buFont typeface="Wingdings"/>
              <a:buChar char=""/>
              <a:tabLst>
                <a:tab pos="510527" algn="l"/>
              </a:tabLst>
            </a:pP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Уст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но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вка</a:t>
            </a:r>
            <a:r>
              <a:rPr sz="1867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33" dirty="0">
                <a:solidFill>
                  <a:srgbClr val="242830"/>
                </a:solidFill>
                <a:latin typeface="Arial"/>
                <a:cs typeface="Arial"/>
              </a:rPr>
              <a:t>та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лж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выполня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ься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под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ч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но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апи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сью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поль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ва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еля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endParaRPr sz="1867">
              <a:latin typeface="Arial"/>
              <a:cs typeface="Arial"/>
            </a:endParaRPr>
          </a:p>
          <a:p>
            <a:pPr marL="510527"/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права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м</a:t>
            </a:r>
            <a:r>
              <a:rPr sz="1867" b="1" spc="16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67" dirty="0">
                <a:solidFill>
                  <a:srgbClr val="718BD7"/>
                </a:solidFill>
                <a:latin typeface="Arial"/>
                <a:cs typeface="Arial"/>
              </a:rPr>
              <a:t>ло</a:t>
            </a: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каль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ного 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админ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867" b="1" spc="87" dirty="0">
                <a:solidFill>
                  <a:srgbClr val="718BD7"/>
                </a:solidFill>
                <a:latin typeface="Arial"/>
                <a:cs typeface="Arial"/>
              </a:rPr>
              <a:t>страт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867">
              <a:latin typeface="Arial"/>
              <a:cs typeface="Arial"/>
            </a:endParaRPr>
          </a:p>
          <a:p>
            <a:pPr marL="510527" indent="-355591">
              <a:spcBef>
                <a:spcPts val="400"/>
              </a:spcBef>
              <a:buClr>
                <a:srgbClr val="718BD7"/>
              </a:buClr>
              <a:buFont typeface="Wingdings"/>
              <a:buChar char=""/>
              <a:tabLst>
                <a:tab pos="510527" algn="l"/>
              </a:tabLst>
            </a:pP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До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07" dirty="0">
                <a:solidFill>
                  <a:srgbClr val="718BD7"/>
                </a:solidFill>
                <a:latin typeface="Arial"/>
                <a:cs typeface="Arial"/>
              </a:rPr>
              <a:t>за</a:t>
            </a:r>
            <a:r>
              <a:rPr sz="1867" b="1" spc="147" dirty="0">
                <a:solidFill>
                  <a:srgbClr val="718BD7"/>
                </a:solidFill>
                <a:latin typeface="Arial"/>
                <a:cs typeface="Arial"/>
              </a:rPr>
              <a:t>пус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867" b="1" spc="80" dirty="0">
                <a:solidFill>
                  <a:srgbClr val="718BD7"/>
                </a:solidFill>
                <a:latin typeface="Arial"/>
                <a:cs typeface="Arial"/>
              </a:rPr>
              <a:t>а 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нци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не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бх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димо</a:t>
            </a:r>
            <a:r>
              <a:rPr sz="1867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под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ключить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кальный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сканер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867">
              <a:latin typeface="Arial"/>
              <a:cs typeface="Arial"/>
            </a:endParaRPr>
          </a:p>
          <a:p>
            <a:pPr marL="510527" indent="-355591">
              <a:spcBef>
                <a:spcPts val="400"/>
              </a:spcBef>
              <a:buClr>
                <a:srgbClr val="718BD7"/>
              </a:buClr>
              <a:buFont typeface="Wingdings"/>
              <a:buChar char=""/>
              <a:tabLst>
                <a:tab pos="510527" algn="l"/>
              </a:tabLst>
            </a:pP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Нап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ча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r>
              <a:rPr sz="1867" spc="-1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плект</a:t>
            </a:r>
            <a:r>
              <a:rPr sz="1867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ал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для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нас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867" spc="247" dirty="0">
                <a:solidFill>
                  <a:srgbClr val="242830"/>
                </a:solidFill>
                <a:latin typeface="Arial"/>
                <a:cs typeface="Arial"/>
              </a:rPr>
              <a:t>ки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сканер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сто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скани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вани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>
              <a:latin typeface="Arial"/>
              <a:cs typeface="Arial"/>
            </a:endParaRPr>
          </a:p>
          <a:p>
            <a:pPr marL="876278" lvl="1" indent="-365751">
              <a:spcBef>
                <a:spcPts val="413"/>
              </a:spcBef>
              <a:buClr>
                <a:srgbClr val="718BD7"/>
              </a:buClr>
              <a:buFont typeface="Wingdings"/>
              <a:buChar char=""/>
              <a:tabLst>
                <a:tab pos="876278" algn="l"/>
              </a:tabLst>
            </a:pP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лон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либр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ов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ч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ли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т.</a:t>
            </a:r>
            <a:endParaRPr sz="1600">
              <a:latin typeface="Arial"/>
              <a:cs typeface="Arial"/>
            </a:endParaRPr>
          </a:p>
          <a:p>
            <a:pPr marL="876278" marR="977029" lvl="1" indent="-365751">
              <a:lnSpc>
                <a:spcPct val="100800"/>
              </a:lnSpc>
              <a:spcBef>
                <a:spcPts val="380"/>
              </a:spcBef>
              <a:buClr>
                <a:srgbClr val="718BD7"/>
              </a:buClr>
              <a:buFont typeface="Wingdings"/>
              <a:buChar char=""/>
              <a:tabLst>
                <a:tab pos="876278" algn="l"/>
              </a:tabLst>
            </a:pP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ес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ши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чи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ем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ф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мы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ПП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(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600" spc="-160" dirty="0">
                <a:solidFill>
                  <a:srgbClr val="242830"/>
                </a:solidFill>
                <a:latin typeface="Arial"/>
                <a:cs typeface="Arial"/>
              </a:rPr>
              <a:t>13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02/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ПП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600" spc="-160" dirty="0">
                <a:solidFill>
                  <a:srgbClr val="242830"/>
                </a:solidFill>
                <a:latin typeface="Arial"/>
                <a:cs typeface="Arial"/>
              </a:rPr>
              <a:t>13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03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-У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ус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,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кт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333" dirty="0">
                <a:solidFill>
                  <a:srgbClr val="242830"/>
                </a:solidFill>
                <a:latin typeface="Arial"/>
                <a:cs typeface="Arial"/>
              </a:rPr>
              <a:t>1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8М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242830"/>
                </a:solidFill>
                <a:latin typeface="Cambria"/>
                <a:cs typeface="Cambria"/>
              </a:rPr>
              <a:t>Ш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,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152" dirty="0">
                <a:solidFill>
                  <a:srgbClr val="242830"/>
                </a:solidFill>
                <a:latin typeface="Arial"/>
                <a:cs typeface="Arial"/>
              </a:rPr>
              <a:t>12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04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242830"/>
                </a:solidFill>
                <a:latin typeface="Cambria"/>
                <a:cs typeface="Cambria"/>
              </a:rPr>
              <a:t>Ш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  <a:p>
            <a:pPr marL="510527" marR="7408995">
              <a:spcBef>
                <a:spcPts val="380"/>
              </a:spcBef>
            </a:pPr>
            <a:r>
              <a:rPr sz="1600" i="1" spc="140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се</a:t>
            </a:r>
            <a:r>
              <a:rPr sz="1600" i="1" spc="-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207" dirty="0">
                <a:solidFill>
                  <a:srgbClr val="718BD7"/>
                </a:solidFill>
                <a:latin typeface="Arial"/>
                <a:cs typeface="Arial"/>
              </a:rPr>
              <a:t>м</a:t>
            </a:r>
            <a:r>
              <a:rPr sz="1600" i="1" spc="152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-293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-213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93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18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87" dirty="0">
                <a:solidFill>
                  <a:srgbClr val="718BD7"/>
                </a:solidFill>
                <a:latin typeface="Arial"/>
                <a:cs typeface="Arial"/>
              </a:rPr>
              <a:t>л</a:t>
            </a:r>
            <a:r>
              <a:rPr sz="1600" i="1" spc="67" dirty="0">
                <a:solidFill>
                  <a:srgbClr val="718BD7"/>
                </a:solidFill>
                <a:latin typeface="Arial"/>
                <a:cs typeface="Arial"/>
              </a:rPr>
              <a:t>ы</a:t>
            </a:r>
            <a:r>
              <a:rPr sz="1600" i="1" spc="-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40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40" dirty="0">
                <a:solidFill>
                  <a:srgbClr val="718BD7"/>
                </a:solidFill>
                <a:latin typeface="Arial"/>
                <a:cs typeface="Arial"/>
              </a:rPr>
              <a:t>лж</a:t>
            </a:r>
            <a:r>
              <a:rPr sz="1600" i="1" spc="18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67" dirty="0">
                <a:solidFill>
                  <a:srgbClr val="718BD7"/>
                </a:solidFill>
                <a:latin typeface="Arial"/>
                <a:cs typeface="Arial"/>
              </a:rPr>
              <a:t>ы</a:t>
            </a:r>
            <a:r>
              <a:rPr sz="1600" i="1" spc="-10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60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600" i="1" spc="73" dirty="0">
                <a:solidFill>
                  <a:srgbClr val="718BD7"/>
                </a:solidFill>
                <a:latin typeface="Arial"/>
                <a:cs typeface="Arial"/>
              </a:rPr>
              <a:t>ы</a:t>
            </a:r>
            <a:r>
              <a:rPr sz="1600" i="1" spc="-267" dirty="0">
                <a:solidFill>
                  <a:srgbClr val="718BD7"/>
                </a:solidFill>
                <a:latin typeface="Arial"/>
                <a:cs typeface="Arial"/>
              </a:rPr>
              <a:t>ть</a:t>
            </a:r>
            <a:r>
              <a:rPr sz="1600" i="1" spc="-10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18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47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ч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-22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-173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8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67" dirty="0">
                <a:solidFill>
                  <a:srgbClr val="718BD7"/>
                </a:solidFill>
                <a:latin typeface="Arial"/>
                <a:cs typeface="Arial"/>
              </a:rPr>
              <a:t>ы</a:t>
            </a:r>
            <a:r>
              <a:rPr sz="1600" i="1" spc="-10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i="1" spc="-6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207" dirty="0">
                <a:solidFill>
                  <a:srgbClr val="718BD7"/>
                </a:solidFill>
                <a:latin typeface="Arial"/>
                <a:cs typeface="Arial"/>
              </a:rPr>
              <a:t>м</a:t>
            </a:r>
            <a:r>
              <a:rPr sz="1600" i="1" spc="152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сш</a:t>
            </a:r>
            <a:r>
              <a:rPr sz="1600" i="1" spc="-22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-173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33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-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-320" dirty="0">
                <a:solidFill>
                  <a:srgbClr val="718BD7"/>
                </a:solidFill>
                <a:latin typeface="Arial"/>
                <a:cs typeface="Arial"/>
              </a:rPr>
              <a:t>1</a:t>
            </a:r>
            <a:r>
              <a:rPr sz="1600" i="1" spc="147" dirty="0">
                <a:solidFill>
                  <a:srgbClr val="718BD7"/>
                </a:solidFill>
                <a:latin typeface="Arial"/>
                <a:cs typeface="Arial"/>
              </a:rPr>
              <a:t>00</a:t>
            </a:r>
            <a:r>
              <a:rPr sz="1600" i="1" spc="-100" dirty="0">
                <a:solidFill>
                  <a:srgbClr val="718BD7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133"/>
              </a:lnSpc>
              <a:spcBef>
                <a:spcPts val="57"/>
              </a:spcBef>
            </a:pPr>
            <a:endParaRPr sz="1133"/>
          </a:p>
          <a:p>
            <a:pPr marL="510527" indent="-355591">
              <a:buClr>
                <a:srgbClr val="718BD7"/>
              </a:buClr>
              <a:buFont typeface="Wingdings"/>
              <a:buChar char=""/>
              <a:tabLst>
                <a:tab pos="510527" algn="l"/>
              </a:tabLst>
            </a:pP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867" spc="3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нный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кали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чный</a:t>
            </a:r>
            <a:r>
              <a:rPr sz="1867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ли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споль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зуе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тся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для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кали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13" dirty="0">
                <a:solidFill>
                  <a:srgbClr val="242830"/>
                </a:solidFill>
                <a:latin typeface="Arial"/>
                <a:cs typeface="Arial"/>
              </a:rPr>
              <a:t>вки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сканер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а:</a:t>
            </a:r>
            <a:endParaRPr sz="1867">
              <a:latin typeface="Arial"/>
              <a:cs typeface="Arial"/>
            </a:endParaRPr>
          </a:p>
          <a:p>
            <a:pPr marL="876278" lvl="1" indent="-365751">
              <a:spcBef>
                <a:spcPts val="160"/>
              </a:spcBef>
              <a:buClr>
                <a:srgbClr val="718BD7"/>
              </a:buClr>
              <a:buSzPct val="109090"/>
              <a:buFont typeface="Wingdings"/>
              <a:buChar char=""/>
              <a:tabLst>
                <a:tab pos="876278" algn="l"/>
              </a:tabLst>
            </a:pPr>
            <a:r>
              <a:rPr sz="1467" spc="127" dirty="0">
                <a:solidFill>
                  <a:srgbClr val="242830"/>
                </a:solidFill>
                <a:latin typeface="Arial"/>
                <a:cs typeface="Arial"/>
              </a:rPr>
              <a:t>перед</a:t>
            </a:r>
            <a:r>
              <a:rPr sz="14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87" dirty="0">
                <a:solidFill>
                  <a:srgbClr val="242830"/>
                </a:solidFill>
                <a:latin typeface="Arial"/>
                <a:cs typeface="Arial"/>
              </a:rPr>
              <a:t>ес</a:t>
            </a:r>
            <a:r>
              <a:rPr sz="14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120" dirty="0">
                <a:solidFill>
                  <a:srgbClr val="242830"/>
                </a:solidFill>
                <a:latin typeface="Arial"/>
                <a:cs typeface="Arial"/>
              </a:rPr>
              <a:t>вым</a:t>
            </a:r>
            <a:r>
              <a:rPr sz="14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40" dirty="0">
                <a:solidFill>
                  <a:srgbClr val="242830"/>
                </a:solidFill>
                <a:latin typeface="Arial"/>
                <a:cs typeface="Arial"/>
              </a:rPr>
              <a:t>скан</a:t>
            </a:r>
            <a:r>
              <a:rPr sz="1467" spc="1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152" dirty="0">
                <a:solidFill>
                  <a:srgbClr val="242830"/>
                </a:solidFill>
                <a:latin typeface="Arial"/>
                <a:cs typeface="Arial"/>
              </a:rPr>
              <a:t>ро</a:t>
            </a:r>
            <a:r>
              <a:rPr sz="1467" spc="67" dirty="0">
                <a:solidFill>
                  <a:srgbClr val="242830"/>
                </a:solidFill>
                <a:latin typeface="Arial"/>
                <a:cs typeface="Arial"/>
              </a:rPr>
              <a:t>ва</a:t>
            </a:r>
            <a:r>
              <a:rPr sz="1467" spc="180" dirty="0">
                <a:solidFill>
                  <a:srgbClr val="242830"/>
                </a:solidFill>
                <a:latin typeface="Arial"/>
                <a:cs typeface="Arial"/>
              </a:rPr>
              <a:t>ни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ем</a:t>
            </a:r>
            <a:r>
              <a:rPr sz="14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00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r>
              <a:rPr sz="14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100" dirty="0">
                <a:solidFill>
                  <a:srgbClr val="242830"/>
                </a:solidFill>
                <a:latin typeface="Arial"/>
                <a:cs typeface="Arial"/>
              </a:rPr>
              <a:t>ех</a:t>
            </a:r>
            <a:r>
              <a:rPr sz="1467" spc="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4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120" dirty="0">
                <a:solidFill>
                  <a:srgbClr val="242830"/>
                </a:solidFill>
                <a:latin typeface="Arial"/>
                <a:cs typeface="Arial"/>
              </a:rPr>
              <a:t>ческо</a:t>
            </a:r>
            <a:r>
              <a:rPr sz="1467" spc="187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4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40" dirty="0">
                <a:solidFill>
                  <a:srgbClr val="242830"/>
                </a:solidFill>
                <a:latin typeface="Arial"/>
                <a:cs typeface="Arial"/>
              </a:rPr>
              <a:t>подг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10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17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467" spc="14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467" spc="8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endParaRPr sz="1467">
              <a:latin typeface="Arial"/>
              <a:cs typeface="Arial"/>
            </a:endParaRPr>
          </a:p>
          <a:p>
            <a:pPr marL="876278" lvl="1" indent="-365751">
              <a:spcBef>
                <a:spcPts val="127"/>
              </a:spcBef>
              <a:buClr>
                <a:srgbClr val="718BD7"/>
              </a:buClr>
              <a:buSzPct val="109090"/>
              <a:buFont typeface="Wingdings"/>
              <a:buChar char=""/>
              <a:tabLst>
                <a:tab pos="876278" algn="l"/>
              </a:tabLst>
            </a:pPr>
            <a:r>
              <a:rPr sz="1467" spc="127" dirty="0">
                <a:solidFill>
                  <a:srgbClr val="242830"/>
                </a:solidFill>
                <a:latin typeface="Arial"/>
                <a:cs typeface="Arial"/>
              </a:rPr>
              <a:t>перед</a:t>
            </a:r>
            <a:r>
              <a:rPr sz="14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40" dirty="0">
                <a:solidFill>
                  <a:srgbClr val="242830"/>
                </a:solidFill>
                <a:latin typeface="Arial"/>
                <a:cs typeface="Arial"/>
              </a:rPr>
              <a:t>скан</a:t>
            </a:r>
            <a:r>
              <a:rPr sz="1467" spc="1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152" dirty="0">
                <a:solidFill>
                  <a:srgbClr val="242830"/>
                </a:solidFill>
                <a:latin typeface="Arial"/>
                <a:cs typeface="Arial"/>
              </a:rPr>
              <a:t>ро</a:t>
            </a:r>
            <a:r>
              <a:rPr sz="1467" spc="67" dirty="0">
                <a:solidFill>
                  <a:srgbClr val="242830"/>
                </a:solidFill>
                <a:latin typeface="Arial"/>
                <a:cs typeface="Arial"/>
              </a:rPr>
              <a:t>ва</a:t>
            </a:r>
            <a:r>
              <a:rPr sz="1467" spc="180" dirty="0">
                <a:solidFill>
                  <a:srgbClr val="242830"/>
                </a:solidFill>
                <a:latin typeface="Arial"/>
                <a:cs typeface="Arial"/>
              </a:rPr>
              <a:t>ни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ем</a:t>
            </a:r>
            <a:r>
              <a:rPr sz="1467" spc="-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4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4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4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ериалов</a:t>
            </a:r>
            <a:r>
              <a:rPr sz="14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467" spc="8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467" spc="100" dirty="0">
                <a:solidFill>
                  <a:srgbClr val="242830"/>
                </a:solidFill>
                <a:latin typeface="Arial"/>
                <a:cs typeface="Arial"/>
              </a:rPr>
              <a:t>дит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1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4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-7" dirty="0">
                <a:solidFill>
                  <a:srgbClr val="242830"/>
                </a:solidFill>
                <a:latin typeface="Cambria"/>
                <a:cs typeface="Cambria"/>
              </a:rPr>
              <a:t>Ш</a:t>
            </a:r>
            <a:r>
              <a:rPr sz="14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467" spc="12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467" spc="-100" dirty="0">
                <a:solidFill>
                  <a:srgbClr val="242830"/>
                </a:solidFill>
                <a:latin typeface="Arial"/>
                <a:cs typeface="Arial"/>
              </a:rPr>
              <a:t>,</a:t>
            </a:r>
            <a:r>
              <a:rPr sz="14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93" dirty="0">
                <a:solidFill>
                  <a:srgbClr val="242830"/>
                </a:solidFill>
                <a:latin typeface="Arial"/>
                <a:cs typeface="Arial"/>
              </a:rPr>
              <a:t>при</a:t>
            </a:r>
            <a:r>
              <a:rPr sz="14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27" dirty="0">
                <a:solidFill>
                  <a:srgbClr val="242830"/>
                </a:solidFill>
                <a:latin typeface="Arial"/>
                <a:cs typeface="Arial"/>
              </a:rPr>
              <a:t>не</a:t>
            </a:r>
            <a:r>
              <a:rPr sz="1467" spc="13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12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467" spc="27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8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4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14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5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467" spc="6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endParaRPr sz="1467">
              <a:latin typeface="Arial"/>
              <a:cs typeface="Arial"/>
            </a:endParaRPr>
          </a:p>
          <a:p>
            <a:pPr marL="876278" lvl="1" indent="-365751">
              <a:spcBef>
                <a:spcPts val="127"/>
              </a:spcBef>
              <a:buClr>
                <a:srgbClr val="718BD7"/>
              </a:buClr>
              <a:buSzPct val="109090"/>
              <a:buFont typeface="Wingdings"/>
              <a:buChar char=""/>
              <a:tabLst>
                <a:tab pos="876278" algn="l"/>
              </a:tabLst>
            </a:pPr>
            <a:r>
              <a:rPr sz="1467" spc="127" dirty="0">
                <a:solidFill>
                  <a:srgbClr val="242830"/>
                </a:solidFill>
                <a:latin typeface="Arial"/>
                <a:cs typeface="Arial"/>
              </a:rPr>
              <a:t>перед</a:t>
            </a:r>
            <a:r>
              <a:rPr sz="14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40" dirty="0">
                <a:solidFill>
                  <a:srgbClr val="242830"/>
                </a:solidFill>
                <a:latin typeface="Arial"/>
                <a:cs typeface="Arial"/>
              </a:rPr>
              <a:t>скан</a:t>
            </a:r>
            <a:r>
              <a:rPr sz="1467" spc="1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152" dirty="0">
                <a:solidFill>
                  <a:srgbClr val="242830"/>
                </a:solidFill>
                <a:latin typeface="Arial"/>
                <a:cs typeface="Arial"/>
              </a:rPr>
              <a:t>ро</a:t>
            </a:r>
            <a:r>
              <a:rPr sz="1467" spc="67" dirty="0">
                <a:solidFill>
                  <a:srgbClr val="242830"/>
                </a:solidFill>
                <a:latin typeface="Arial"/>
                <a:cs typeface="Arial"/>
              </a:rPr>
              <a:t>ва</a:t>
            </a:r>
            <a:r>
              <a:rPr sz="1467" spc="180" dirty="0">
                <a:solidFill>
                  <a:srgbClr val="242830"/>
                </a:solidFill>
                <a:latin typeface="Arial"/>
                <a:cs typeface="Arial"/>
              </a:rPr>
              <a:t>ни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ем</a:t>
            </a:r>
            <a:r>
              <a:rPr sz="1467" spc="-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2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467" spc="127" dirty="0">
                <a:solidFill>
                  <a:srgbClr val="242830"/>
                </a:solidFill>
                <a:latin typeface="Arial"/>
                <a:cs typeface="Arial"/>
              </a:rPr>
              <a:t>лан</a:t>
            </a:r>
            <a:r>
              <a:rPr sz="1467" spc="9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467" spc="107" dirty="0">
                <a:solidFill>
                  <a:srgbClr val="242830"/>
                </a:solidFill>
                <a:latin typeface="Arial"/>
                <a:cs typeface="Arial"/>
              </a:rPr>
              <a:t>ов</a:t>
            </a:r>
            <a:r>
              <a:rPr sz="14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40" dirty="0">
                <a:solidFill>
                  <a:srgbClr val="242830"/>
                </a:solidFill>
                <a:latin typeface="Arial"/>
                <a:cs typeface="Arial"/>
              </a:rPr>
              <a:t>рег</a:t>
            </a:r>
            <a:r>
              <a:rPr sz="14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5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467" spc="6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127" dirty="0">
                <a:solidFill>
                  <a:srgbClr val="242830"/>
                </a:solidFill>
                <a:latin typeface="Arial"/>
                <a:cs typeface="Arial"/>
              </a:rPr>
              <a:t>рац</a:t>
            </a:r>
            <a:r>
              <a:rPr sz="14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8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467" spc="5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467" spc="6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12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467" spc="14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467" spc="33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4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8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467" spc="19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467" spc="87" dirty="0">
                <a:solidFill>
                  <a:srgbClr val="242830"/>
                </a:solidFill>
                <a:latin typeface="Arial"/>
                <a:cs typeface="Arial"/>
              </a:rPr>
              <a:t>за</a:t>
            </a:r>
            <a:r>
              <a:rPr sz="1467" spc="127" dirty="0">
                <a:solidFill>
                  <a:srgbClr val="242830"/>
                </a:solidFill>
                <a:latin typeface="Arial"/>
                <a:cs typeface="Arial"/>
              </a:rPr>
              <a:t>мен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dirty="0">
                <a:solidFill>
                  <a:srgbClr val="242830"/>
                </a:solidFill>
                <a:latin typeface="Arial"/>
                <a:cs typeface="Arial"/>
              </a:rPr>
              <a:t>в,</a:t>
            </a:r>
            <a:r>
              <a:rPr sz="14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93" dirty="0">
                <a:solidFill>
                  <a:srgbClr val="242830"/>
                </a:solidFill>
                <a:latin typeface="Arial"/>
                <a:cs typeface="Arial"/>
              </a:rPr>
              <a:t>при</a:t>
            </a:r>
            <a:r>
              <a:rPr sz="14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467" spc="127" dirty="0">
                <a:solidFill>
                  <a:srgbClr val="242830"/>
                </a:solidFill>
                <a:latin typeface="Arial"/>
                <a:cs typeface="Arial"/>
              </a:rPr>
              <a:t>не</a:t>
            </a:r>
            <a:r>
              <a:rPr sz="1467" spc="13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12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467" spc="27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8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4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467" spc="14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4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467" spc="5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467" spc="6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467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endParaRPr sz="1467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32095" y="4076192"/>
            <a:ext cx="6471919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4826000" y="4070096"/>
            <a:ext cx="6484112" cy="512064"/>
          </a:xfrm>
          <a:custGeom>
            <a:avLst/>
            <a:gdLst/>
            <a:ahLst/>
            <a:cxnLst/>
            <a:rect l="l" t="t" r="r" b="b"/>
            <a:pathLst>
              <a:path w="4863084" h="384048">
                <a:moveTo>
                  <a:pt x="0" y="384048"/>
                </a:moveTo>
                <a:lnTo>
                  <a:pt x="4863084" y="384048"/>
                </a:lnTo>
                <a:lnTo>
                  <a:pt x="4863084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9144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11772054" y="6444014"/>
            <a:ext cx="292188" cy="2823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866"/>
            <a:fld id="{81D60167-4931-47E6-BA6A-407CBD079E47}" type="slidenum">
              <a:rPr sz="1733" spc="-87" dirty="0">
                <a:solidFill>
                  <a:srgbClr val="68718D"/>
                </a:solidFill>
                <a:latin typeface="Arial"/>
                <a:cs typeface="Arial"/>
              </a:rPr>
              <a:pPr marL="33866"/>
              <a:t>6</a:t>
            </a:fld>
            <a:endParaRPr sz="17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6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8911" y="2665985"/>
            <a:ext cx="1062735" cy="694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536175" y="2133601"/>
            <a:ext cx="1062735" cy="694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0598911" y="1597151"/>
            <a:ext cx="1062735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32232" y="1612392"/>
            <a:ext cx="11308080" cy="4718304"/>
          </a:xfrm>
          <a:custGeom>
            <a:avLst/>
            <a:gdLst/>
            <a:ahLst/>
            <a:cxnLst/>
            <a:rect l="l" t="t" r="r" b="b"/>
            <a:pathLst>
              <a:path w="8481060" h="3538728">
                <a:moveTo>
                  <a:pt x="0" y="3538728"/>
                </a:moveTo>
                <a:lnTo>
                  <a:pt x="8481060" y="3538728"/>
                </a:lnTo>
                <a:lnTo>
                  <a:pt x="8481060" y="0"/>
                </a:lnTo>
                <a:lnTo>
                  <a:pt x="0" y="0"/>
                </a:lnTo>
                <a:lnTo>
                  <a:pt x="0" y="3538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332232" y="1612392"/>
            <a:ext cx="11308080" cy="4718304"/>
          </a:xfrm>
          <a:custGeom>
            <a:avLst/>
            <a:gdLst/>
            <a:ahLst/>
            <a:cxnLst/>
            <a:rect l="l" t="t" r="r" b="b"/>
            <a:pathLst>
              <a:path w="8481060" h="3538728">
                <a:moveTo>
                  <a:pt x="0" y="3538728"/>
                </a:moveTo>
                <a:lnTo>
                  <a:pt x="8481060" y="3538728"/>
                </a:lnTo>
                <a:lnTo>
                  <a:pt x="8481060" y="0"/>
                </a:lnTo>
                <a:lnTo>
                  <a:pt x="0" y="0"/>
                </a:lnTo>
                <a:lnTo>
                  <a:pt x="0" y="3538728"/>
                </a:lnTo>
                <a:close/>
              </a:path>
            </a:pathLst>
          </a:custGeom>
          <a:ln w="25908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5787136" y="2137663"/>
            <a:ext cx="1174496" cy="922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314282" y="672762"/>
            <a:ext cx="9846733" cy="734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>
              <a:tabLst>
                <a:tab pos="619745" algn="l"/>
              </a:tabLst>
            </a:pPr>
            <a:r>
              <a:rPr sz="2133" spc="-20" dirty="0">
                <a:solidFill>
                  <a:srgbClr val="242830"/>
                </a:solidFill>
                <a:latin typeface="Wingdings"/>
                <a:cs typeface="Wingdings"/>
              </a:rPr>
              <a:t></a:t>
            </a:r>
            <a:r>
              <a:rPr sz="2133" spc="-20" dirty="0">
                <a:solidFill>
                  <a:srgbClr val="242830"/>
                </a:solidFill>
                <a:latin typeface="Times New Roman"/>
                <a:cs typeface="Times New Roman"/>
              </a:rPr>
              <a:t>	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хн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20" dirty="0">
                <a:solidFill>
                  <a:srgbClr val="242830"/>
                </a:solidFill>
                <a:latin typeface="Arial"/>
                <a:cs typeface="Arial"/>
              </a:rPr>
              <a:t>чес</a:t>
            </a:r>
            <a:r>
              <a:rPr sz="2133" b="1" spc="18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2133" b="1" spc="18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87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2133" b="1" spc="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52" dirty="0">
                <a:solidFill>
                  <a:srgbClr val="242830"/>
                </a:solidFill>
                <a:latin typeface="Arial"/>
                <a:cs typeface="Arial"/>
              </a:rPr>
              <a:t>под</a:t>
            </a:r>
            <a:r>
              <a:rPr sz="2133" b="1" spc="9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2133" b="1" spc="107" dirty="0">
                <a:solidFill>
                  <a:srgbClr val="242830"/>
                </a:solidFill>
                <a:latin typeface="Arial"/>
                <a:cs typeface="Arial"/>
              </a:rPr>
              <a:t>отовка</a:t>
            </a:r>
            <a:r>
              <a:rPr sz="2133" b="1" spc="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93" dirty="0">
                <a:solidFill>
                  <a:srgbClr val="242830"/>
                </a:solidFill>
                <a:latin typeface="Arial"/>
                <a:cs typeface="Arial"/>
              </a:rPr>
              <a:t>и </a:t>
            </a:r>
            <a:r>
              <a:rPr sz="2133" b="1" spc="167" dirty="0">
                <a:solidFill>
                  <a:srgbClr val="242830"/>
                </a:solidFill>
                <a:latin typeface="Arial"/>
                <a:cs typeface="Arial"/>
              </a:rPr>
              <a:t>кон</a:t>
            </a:r>
            <a:r>
              <a:rPr sz="2133" b="1" spc="13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2133" b="1" spc="60" dirty="0">
                <a:solidFill>
                  <a:srgbClr val="242830"/>
                </a:solidFill>
                <a:latin typeface="Arial"/>
                <a:cs typeface="Arial"/>
              </a:rPr>
              <a:t>роль</a:t>
            </a:r>
            <a:r>
              <a:rPr sz="2133" b="1" spc="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тех</a:t>
            </a:r>
            <a:r>
              <a:rPr sz="2133" b="1" spc="18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6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20" dirty="0">
                <a:solidFill>
                  <a:srgbClr val="242830"/>
                </a:solidFill>
                <a:latin typeface="Arial"/>
                <a:cs typeface="Arial"/>
              </a:rPr>
              <a:t>чес</a:t>
            </a:r>
            <a:r>
              <a:rPr sz="2133" b="1" spc="180" dirty="0">
                <a:solidFill>
                  <a:srgbClr val="242830"/>
                </a:solidFill>
                <a:latin typeface="Arial"/>
                <a:cs typeface="Arial"/>
              </a:rPr>
              <a:t>кой</a:t>
            </a:r>
            <a:r>
              <a:rPr sz="2133" b="1" spc="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20" dirty="0">
                <a:solidFill>
                  <a:srgbClr val="242830"/>
                </a:solidFill>
                <a:latin typeface="Arial"/>
                <a:cs typeface="Arial"/>
              </a:rPr>
              <a:t>го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овности.</a:t>
            </a:r>
            <a:endParaRPr sz="2133" dirty="0">
              <a:latin typeface="Arial"/>
              <a:cs typeface="Arial"/>
            </a:endParaRPr>
          </a:p>
          <a:p>
            <a:pPr marL="619745">
              <a:spcBef>
                <a:spcPts val="507"/>
              </a:spcBef>
            </a:pP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Резе</a:t>
            </a:r>
            <a:r>
              <a:rPr sz="2133" b="1" spc="127" dirty="0">
                <a:solidFill>
                  <a:srgbClr val="242830"/>
                </a:solidFill>
                <a:latin typeface="Arial"/>
                <a:cs typeface="Arial"/>
              </a:rPr>
              <a:t>рвное</a:t>
            </a:r>
            <a:r>
              <a:rPr sz="2133" b="1" spc="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93" dirty="0">
                <a:solidFill>
                  <a:srgbClr val="242830"/>
                </a:solidFill>
                <a:latin typeface="Arial"/>
                <a:cs typeface="Arial"/>
              </a:rPr>
              <a:t>и 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допол</a:t>
            </a:r>
            <a:r>
              <a:rPr sz="2133" b="1" spc="18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6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2133" b="1" spc="127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2133" b="1" spc="-33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ное</a:t>
            </a:r>
            <a:r>
              <a:rPr sz="2133" b="1" spc="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87" dirty="0">
                <a:solidFill>
                  <a:srgbClr val="242830"/>
                </a:solidFill>
                <a:latin typeface="Arial"/>
                <a:cs typeface="Arial"/>
              </a:rPr>
              <a:t>об</a:t>
            </a:r>
            <a:r>
              <a:rPr sz="2133" b="1" spc="100" dirty="0">
                <a:solidFill>
                  <a:srgbClr val="242830"/>
                </a:solidFill>
                <a:latin typeface="Arial"/>
                <a:cs typeface="Arial"/>
              </a:rPr>
              <a:t>орудова</a:t>
            </a:r>
            <a:r>
              <a:rPr sz="2133" b="1" spc="8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8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endParaRPr sz="2133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5487" y="1893823"/>
            <a:ext cx="926592" cy="699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812801" y="1810511"/>
            <a:ext cx="924559" cy="699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9" name="object 39"/>
          <p:cNvSpPr txBox="1"/>
          <p:nvPr/>
        </p:nvSpPr>
        <p:spPr>
          <a:xfrm>
            <a:off x="1786636" y="1919786"/>
            <a:ext cx="2550160" cy="869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 marR="16933">
              <a:lnSpc>
                <a:spcPct val="100099"/>
              </a:lnSpc>
            </a:pP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еш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ие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ерв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ые 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C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D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ды</a:t>
            </a:r>
            <a:r>
              <a:rPr sz="1867" spc="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(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ос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3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а ЭМ 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CD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-д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)</a:t>
            </a:r>
            <a:endParaRPr sz="1867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83003" y="3390052"/>
            <a:ext cx="2658533" cy="868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/>
            <a:r>
              <a:rPr sz="1867" spc="-13" dirty="0">
                <a:latin typeface="Arial"/>
                <a:cs typeface="Arial"/>
              </a:rPr>
              <a:t>U</a:t>
            </a:r>
            <a:r>
              <a:rPr sz="1867" dirty="0">
                <a:latin typeface="Arial"/>
                <a:cs typeface="Arial"/>
              </a:rPr>
              <a:t>S</a:t>
            </a:r>
            <a:r>
              <a:rPr sz="1867" spc="-7" dirty="0">
                <a:latin typeface="Arial"/>
                <a:cs typeface="Arial"/>
              </a:rPr>
              <a:t>B-</a:t>
            </a:r>
            <a:r>
              <a:rPr sz="1867" spc="-13" dirty="0">
                <a:latin typeface="Arial"/>
                <a:cs typeface="Arial"/>
              </a:rPr>
              <a:t>м</a:t>
            </a:r>
            <a:r>
              <a:rPr sz="1867" dirty="0">
                <a:latin typeface="Arial"/>
                <a:cs typeface="Arial"/>
              </a:rPr>
              <a:t>о</a:t>
            </a:r>
            <a:r>
              <a:rPr sz="1867" spc="-13" dirty="0">
                <a:latin typeface="Arial"/>
                <a:cs typeface="Arial"/>
              </a:rPr>
              <a:t>д</a:t>
            </a:r>
            <a:r>
              <a:rPr sz="1867" dirty="0">
                <a:latin typeface="Arial"/>
                <a:cs typeface="Arial"/>
              </a:rPr>
              <a:t>е</a:t>
            </a:r>
            <a:r>
              <a:rPr sz="1867" spc="-13" dirty="0">
                <a:latin typeface="Arial"/>
                <a:cs typeface="Arial"/>
              </a:rPr>
              <a:t>м</a:t>
            </a:r>
            <a:r>
              <a:rPr sz="1867" dirty="0">
                <a:latin typeface="Arial"/>
                <a:cs typeface="Arial"/>
              </a:rPr>
              <a:t>,</a:t>
            </a:r>
            <a:r>
              <a:rPr sz="1867" spc="-2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резер</a:t>
            </a:r>
            <a:r>
              <a:rPr sz="1867" spc="-13" dirty="0">
                <a:latin typeface="Arial"/>
                <a:cs typeface="Arial"/>
              </a:rPr>
              <a:t>в</a:t>
            </a:r>
            <a:r>
              <a:rPr sz="1867" dirty="0">
                <a:latin typeface="Arial"/>
                <a:cs typeface="Arial"/>
              </a:rPr>
              <a:t>ный</a:t>
            </a:r>
            <a:endParaRPr sz="1867">
              <a:latin typeface="Arial"/>
              <a:cs typeface="Arial"/>
            </a:endParaRPr>
          </a:p>
          <a:p>
            <a:pPr marL="16933"/>
            <a:r>
              <a:rPr sz="1867" dirty="0">
                <a:latin typeface="Arial"/>
                <a:cs typeface="Arial"/>
              </a:rPr>
              <a:t>канал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дос</a:t>
            </a:r>
            <a:r>
              <a:rPr sz="1867" spc="7" dirty="0">
                <a:latin typeface="Arial"/>
                <a:cs typeface="Arial"/>
              </a:rPr>
              <a:t>т</a:t>
            </a:r>
            <a:r>
              <a:rPr sz="1867" spc="-27" dirty="0">
                <a:latin typeface="Arial"/>
                <a:cs typeface="Arial"/>
              </a:rPr>
              <a:t>у</a:t>
            </a:r>
            <a:r>
              <a:rPr sz="1867" spc="-13" dirty="0">
                <a:latin typeface="Arial"/>
                <a:cs typeface="Arial"/>
              </a:rPr>
              <a:t>п</a:t>
            </a:r>
            <a:r>
              <a:rPr sz="1867" dirty="0">
                <a:latin typeface="Arial"/>
                <a:cs typeface="Arial"/>
              </a:rPr>
              <a:t>а</a:t>
            </a:r>
            <a:r>
              <a:rPr sz="1867" spc="-2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в </a:t>
            </a:r>
            <a:r>
              <a:rPr sz="1867" spc="7" dirty="0">
                <a:latin typeface="Arial"/>
                <a:cs typeface="Arial"/>
              </a:rPr>
              <a:t>с</a:t>
            </a:r>
            <a:r>
              <a:rPr sz="1867" dirty="0">
                <a:latin typeface="Arial"/>
                <a:cs typeface="Arial"/>
              </a:rPr>
              <a:t>еть</a:t>
            </a:r>
            <a:endParaRPr sz="1867">
              <a:latin typeface="Arial"/>
              <a:cs typeface="Arial"/>
            </a:endParaRPr>
          </a:p>
          <a:p>
            <a:pPr marL="16933"/>
            <a:r>
              <a:rPr sz="1867" dirty="0">
                <a:latin typeface="Arial"/>
                <a:cs typeface="Arial"/>
              </a:rPr>
              <a:t>«Ин</a:t>
            </a:r>
            <a:r>
              <a:rPr sz="1867" spc="7" dirty="0">
                <a:latin typeface="Arial"/>
                <a:cs typeface="Arial"/>
              </a:rPr>
              <a:t>т</a:t>
            </a:r>
            <a:r>
              <a:rPr sz="1867" dirty="0">
                <a:latin typeface="Arial"/>
                <a:cs typeface="Arial"/>
              </a:rPr>
              <a:t>ернет»</a:t>
            </a:r>
            <a:endParaRPr sz="1867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32960" y="2865119"/>
            <a:ext cx="975360" cy="908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4574031" y="3297935"/>
            <a:ext cx="546607" cy="546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7266431" y="2125471"/>
            <a:ext cx="650239" cy="650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7554977" y="2027936"/>
            <a:ext cx="650239" cy="650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7522463" y="3923792"/>
            <a:ext cx="650239" cy="650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7811007" y="3828288"/>
            <a:ext cx="648207" cy="650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5437631" y="2596897"/>
            <a:ext cx="1032255" cy="9591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5370577" y="2867152"/>
            <a:ext cx="672591" cy="672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6081777" y="2867153"/>
            <a:ext cx="1032255" cy="9611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6274815" y="3251201"/>
            <a:ext cx="816864" cy="654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3" name="object 53"/>
          <p:cNvSpPr txBox="1"/>
          <p:nvPr/>
        </p:nvSpPr>
        <p:spPr>
          <a:xfrm>
            <a:off x="4590795" y="4044356"/>
            <a:ext cx="2893907" cy="10481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/>
            <a:r>
              <a:rPr sz="1867" spc="-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ервные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анц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endParaRPr sz="1867">
              <a:latin typeface="Arial"/>
              <a:cs typeface="Arial"/>
            </a:endParaRPr>
          </a:p>
          <a:p>
            <a:pPr>
              <a:lnSpc>
                <a:spcPts val="1333"/>
              </a:lnSpc>
              <a:spcBef>
                <a:spcPts val="81"/>
              </a:spcBef>
            </a:pPr>
            <a:endParaRPr sz="1333"/>
          </a:p>
          <a:p>
            <a:pPr marL="1098098" marR="16933"/>
            <a:r>
              <a:rPr sz="1867" spc="-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ервные </a:t>
            </a:r>
            <a:r>
              <a:rPr sz="1867" spc="-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93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арни</a:t>
            </a:r>
            <a:r>
              <a:rPr sz="1867" spc="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ры</a:t>
            </a:r>
            <a:endParaRPr sz="1867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237051" y="1968501"/>
            <a:ext cx="3004820" cy="11531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 marR="16933"/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Осно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ной</a:t>
            </a: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и р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ер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ный 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ф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ле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ш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-на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ли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я 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ране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ервных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й ЭМ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(дост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3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ЭМ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)</a:t>
            </a:r>
            <a:endParaRPr sz="1867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493420" y="3731429"/>
            <a:ext cx="2726267" cy="868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 marR="16933"/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Основной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и р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ервный 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ф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ле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ш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-на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ли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я 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ерено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дан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ых</a:t>
            </a: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в ППЭ</a:t>
            </a:r>
            <a:endParaRPr sz="1867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764271" y="4799584"/>
            <a:ext cx="1036320" cy="1034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60" name="object 60"/>
          <p:cNvSpPr txBox="1"/>
          <p:nvPr/>
        </p:nvSpPr>
        <p:spPr>
          <a:xfrm>
            <a:off x="8991770" y="5041256"/>
            <a:ext cx="2302933" cy="868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 marR="16933"/>
            <a:r>
              <a:rPr sz="1867" spc="-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ервные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ср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дс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2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а </a:t>
            </a:r>
            <a:r>
              <a:rPr sz="1867" spc="-2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ос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ро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-20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дения </a:t>
            </a:r>
            <a:r>
              <a:rPr sz="1867" spc="-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93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за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dirty="0">
                <a:solidFill>
                  <a:srgbClr val="242830"/>
                </a:solidFill>
                <a:latin typeface="Arial"/>
                <a:cs typeface="Arial"/>
              </a:rPr>
              <a:t>сей</a:t>
            </a:r>
            <a:endParaRPr sz="1867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764604" y="6444013"/>
            <a:ext cx="303105" cy="2827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/>
            <a:r>
              <a:rPr sz="1733" spc="80" dirty="0">
                <a:solidFill>
                  <a:srgbClr val="68718D"/>
                </a:solidFill>
                <a:latin typeface="Arial"/>
                <a:cs typeface="Arial"/>
              </a:rPr>
              <a:t>20</a:t>
            </a:r>
            <a:endParaRPr sz="17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3718561" y="5797295"/>
            <a:ext cx="1060703" cy="69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123441" y="5797295"/>
            <a:ext cx="1062735" cy="69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530351" y="5797295"/>
            <a:ext cx="1062736" cy="69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3186177" y="5258815"/>
            <a:ext cx="1062735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593089" y="5258815"/>
            <a:ext cx="1062735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530351" y="4726431"/>
            <a:ext cx="1062736" cy="694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1593089" y="4189984"/>
            <a:ext cx="1062735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530351" y="3657601"/>
            <a:ext cx="1062736" cy="694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32232" y="1027175"/>
            <a:ext cx="11362944" cy="1310640"/>
          </a:xfrm>
          <a:custGeom>
            <a:avLst/>
            <a:gdLst/>
            <a:ahLst/>
            <a:cxnLst/>
            <a:rect l="l" t="t" r="r" b="b"/>
            <a:pathLst>
              <a:path w="8522208" h="982980">
                <a:moveTo>
                  <a:pt x="0" y="982980"/>
                </a:moveTo>
                <a:lnTo>
                  <a:pt x="8522208" y="982980"/>
                </a:lnTo>
                <a:lnTo>
                  <a:pt x="8522208" y="0"/>
                </a:lnTo>
                <a:lnTo>
                  <a:pt x="0" y="0"/>
                </a:lnTo>
                <a:lnTo>
                  <a:pt x="0" y="982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332232" y="1027175"/>
            <a:ext cx="11362944" cy="1310640"/>
          </a:xfrm>
          <a:custGeom>
            <a:avLst/>
            <a:gdLst/>
            <a:ahLst/>
            <a:cxnLst/>
            <a:rect l="l" t="t" r="r" b="b"/>
            <a:pathLst>
              <a:path w="8522208" h="982980">
                <a:moveTo>
                  <a:pt x="0" y="982980"/>
                </a:moveTo>
                <a:lnTo>
                  <a:pt x="8522208" y="982980"/>
                </a:lnTo>
                <a:lnTo>
                  <a:pt x="8522208" y="0"/>
                </a:lnTo>
                <a:lnTo>
                  <a:pt x="0" y="0"/>
                </a:lnTo>
                <a:lnTo>
                  <a:pt x="0" y="982980"/>
                </a:lnTo>
                <a:close/>
              </a:path>
            </a:pathLst>
          </a:custGeom>
          <a:ln w="25908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348487" y="2500376"/>
            <a:ext cx="5545328" cy="3925824"/>
          </a:xfrm>
          <a:custGeom>
            <a:avLst/>
            <a:gdLst/>
            <a:ahLst/>
            <a:cxnLst/>
            <a:rect l="l" t="t" r="r" b="b"/>
            <a:pathLst>
              <a:path w="4158996" h="2944368">
                <a:moveTo>
                  <a:pt x="0" y="2944368"/>
                </a:moveTo>
                <a:lnTo>
                  <a:pt x="4158996" y="2944368"/>
                </a:lnTo>
                <a:lnTo>
                  <a:pt x="4158996" y="0"/>
                </a:lnTo>
                <a:lnTo>
                  <a:pt x="0" y="0"/>
                </a:lnTo>
                <a:lnTo>
                  <a:pt x="0" y="2944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348487" y="2500376"/>
            <a:ext cx="5545328" cy="3925824"/>
          </a:xfrm>
          <a:custGeom>
            <a:avLst/>
            <a:gdLst/>
            <a:ahLst/>
            <a:cxnLst/>
            <a:rect l="l" t="t" r="r" b="b"/>
            <a:pathLst>
              <a:path w="4158996" h="2944368">
                <a:moveTo>
                  <a:pt x="0" y="2944368"/>
                </a:moveTo>
                <a:lnTo>
                  <a:pt x="4158996" y="2944368"/>
                </a:lnTo>
                <a:lnTo>
                  <a:pt x="4158996" y="0"/>
                </a:lnTo>
                <a:lnTo>
                  <a:pt x="0" y="0"/>
                </a:lnTo>
                <a:lnTo>
                  <a:pt x="0" y="2944368"/>
                </a:lnTo>
                <a:close/>
              </a:path>
            </a:pathLst>
          </a:custGeom>
          <a:ln w="25908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5" name="object 35"/>
          <p:cNvSpPr txBox="1"/>
          <p:nvPr/>
        </p:nvSpPr>
        <p:spPr>
          <a:xfrm>
            <a:off x="314282" y="591480"/>
            <a:ext cx="10749279" cy="58098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138068" algn="ctr">
              <a:tabLst>
                <a:tab pos="602812" algn="l"/>
              </a:tabLst>
            </a:pPr>
            <a:r>
              <a:rPr sz="2133" spc="-20" dirty="0">
                <a:solidFill>
                  <a:srgbClr val="242830"/>
                </a:solidFill>
                <a:latin typeface="Wingdings"/>
                <a:cs typeface="Wingdings"/>
              </a:rPr>
              <a:t></a:t>
            </a:r>
            <a:r>
              <a:rPr sz="2133" spc="-20" dirty="0">
                <a:solidFill>
                  <a:srgbClr val="242830"/>
                </a:solidFill>
                <a:latin typeface="Times New Roman"/>
                <a:cs typeface="Times New Roman"/>
              </a:rPr>
              <a:t>	</a:t>
            </a:r>
            <a:r>
              <a:rPr sz="2133" b="1" spc="24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2133" b="1" spc="7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2133" b="1" spc="-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93" dirty="0">
                <a:solidFill>
                  <a:srgbClr val="242830"/>
                </a:solidFill>
                <a:latin typeface="Arial"/>
                <a:cs typeface="Arial"/>
              </a:rPr>
              <a:t>ч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5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2133" b="1" spc="9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53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2133" b="1" spc="167" dirty="0">
                <a:solidFill>
                  <a:srgbClr val="242830"/>
                </a:solidFill>
                <a:latin typeface="Arial"/>
                <a:cs typeface="Arial"/>
              </a:rPr>
              <a:t>кз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мена</a:t>
            </a:r>
            <a:endParaRPr sz="2133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5"/>
              </a:spcBef>
            </a:pPr>
            <a:endParaRPr sz="1200"/>
          </a:p>
          <a:p>
            <a:pPr marL="494441" marR="16933" indent="-355591">
              <a:buClr>
                <a:srgbClr val="718BD7"/>
              </a:buClr>
              <a:buFont typeface="Wingdings"/>
              <a:buChar char=""/>
              <a:tabLst>
                <a:tab pos="494441" algn="l"/>
              </a:tabLst>
            </a:pP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Включить 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под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ключ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нн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вание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(</a:t>
            </a:r>
            <a:r>
              <a:rPr sz="1867" spc="233" dirty="0">
                <a:solidFill>
                  <a:srgbClr val="242830"/>
                </a:solidFill>
                <a:latin typeface="Arial"/>
                <a:cs typeface="Arial"/>
              </a:rPr>
              <a:t>при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нте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ры/ск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не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ы/а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дио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3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2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867" spc="-7" dirty="0">
                <a:solidFill>
                  <a:srgbClr val="242830"/>
                </a:solidFill>
                <a:latin typeface="Arial"/>
                <a:cs typeface="Arial"/>
              </a:rPr>
              <a:t>)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до</a:t>
            </a:r>
            <a:r>
              <a:rPr sz="1867" b="1" spc="4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07" dirty="0">
                <a:solidFill>
                  <a:srgbClr val="718BD7"/>
                </a:solidFill>
                <a:latin typeface="Arial"/>
                <a:cs typeface="Arial"/>
              </a:rPr>
              <a:t>за</a:t>
            </a:r>
            <a:r>
              <a:rPr sz="1867" b="1" spc="147" dirty="0">
                <a:solidFill>
                  <a:srgbClr val="718BD7"/>
                </a:solidFill>
                <a:latin typeface="Arial"/>
                <a:cs typeface="Arial"/>
              </a:rPr>
              <a:t>пус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867" b="1" spc="80" dirty="0">
                <a:solidFill>
                  <a:srgbClr val="718BD7"/>
                </a:solidFill>
                <a:latin typeface="Arial"/>
                <a:cs typeface="Arial"/>
              </a:rPr>
              <a:t>а 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нци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ПП</a:t>
            </a: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endParaRPr sz="1867">
              <a:latin typeface="Arial"/>
              <a:cs typeface="Arial"/>
            </a:endParaRPr>
          </a:p>
          <a:p>
            <a:pPr marL="494441" indent="-355591">
              <a:spcBef>
                <a:spcPts val="400"/>
              </a:spcBef>
              <a:buClr>
                <a:srgbClr val="718BD7"/>
              </a:buClr>
              <a:buFont typeface="Wingdings"/>
              <a:buChar char=""/>
              <a:tabLst>
                <a:tab pos="494441" algn="l"/>
              </a:tabLst>
            </a:pP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жд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ции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ч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ЭМ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/с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ции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ганиза</a:t>
            </a:r>
            <a:r>
              <a:rPr sz="1867" spc="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нап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867" b="1" spc="87" dirty="0">
                <a:solidFill>
                  <a:srgbClr val="718BD7"/>
                </a:solidFill>
                <a:latin typeface="Arial"/>
                <a:cs typeface="Arial"/>
              </a:rPr>
              <a:t>чата</a:t>
            </a:r>
            <a:r>
              <a:rPr sz="1867" b="1" spc="27" dirty="0">
                <a:solidFill>
                  <a:srgbClr val="718BD7"/>
                </a:solidFill>
                <a:latin typeface="Arial"/>
                <a:cs typeface="Arial"/>
              </a:rPr>
              <a:t>ть</a:t>
            </a:r>
            <a:r>
              <a:rPr sz="1867" b="1" spc="-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те</a:t>
            </a:r>
            <a:r>
              <a:rPr sz="1867" b="1" spc="87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6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вую</a:t>
            </a:r>
            <a:endParaRPr sz="1867">
              <a:latin typeface="Arial"/>
              <a:cs typeface="Arial"/>
            </a:endParaRPr>
          </a:p>
          <a:p>
            <a:pPr marL="494441"/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страниц</a:t>
            </a: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у</a:t>
            </a:r>
            <a:r>
              <a:rPr sz="1867" b="1" spc="-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07" dirty="0">
                <a:solidFill>
                  <a:srgbClr val="718BD7"/>
                </a:solidFill>
                <a:latin typeface="Arial"/>
                <a:cs typeface="Arial"/>
              </a:rPr>
              <a:t>сра</a:t>
            </a:r>
            <a:r>
              <a:rPr sz="1867" b="1" spc="113" dirty="0">
                <a:solidFill>
                  <a:srgbClr val="718BD7"/>
                </a:solidFill>
                <a:latin typeface="Arial"/>
                <a:cs typeface="Arial"/>
              </a:rPr>
              <a:t>зу</a:t>
            </a:r>
            <a:r>
              <a:rPr sz="1867" b="1" spc="2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07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93" dirty="0">
                <a:solidFill>
                  <a:srgbClr val="718BD7"/>
                </a:solidFill>
                <a:latin typeface="Arial"/>
                <a:cs typeface="Arial"/>
              </a:rPr>
              <a:t>сле</a:t>
            </a:r>
            <a:r>
              <a:rPr sz="1867" b="1" spc="-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кл</a:t>
            </a: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ю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чения</a:t>
            </a:r>
            <a:endParaRPr sz="1867">
              <a:latin typeface="Arial"/>
              <a:cs typeface="Arial"/>
            </a:endParaRPr>
          </a:p>
          <a:p>
            <a:pPr>
              <a:lnSpc>
                <a:spcPts val="867"/>
              </a:lnSpc>
              <a:spcBef>
                <a:spcPts val="40"/>
              </a:spcBef>
            </a:pPr>
            <a:endParaRPr sz="867"/>
          </a:p>
          <a:p>
            <a:pPr>
              <a:lnSpc>
                <a:spcPts val="1333"/>
              </a:lnSpc>
            </a:pPr>
            <a:endParaRPr sz="1333"/>
          </a:p>
          <a:p>
            <a:pPr marL="510527" indent="-355591">
              <a:buClr>
                <a:srgbClr val="718BD7"/>
              </a:buClr>
              <a:buFont typeface="Wingdings"/>
              <a:buChar char=""/>
              <a:tabLst>
                <a:tab pos="510527" algn="l"/>
              </a:tabLst>
            </a:pP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рить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наличие</a:t>
            </a:r>
            <a:r>
              <a:rPr sz="1867" b="1" spc="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00" dirty="0">
                <a:solidFill>
                  <a:srgbClr val="718BD7"/>
                </a:solidFill>
                <a:latin typeface="Arial"/>
                <a:cs typeface="Arial"/>
              </a:rPr>
              <a:t>доступа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се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endParaRPr sz="1867">
              <a:latin typeface="Arial"/>
              <a:cs typeface="Arial"/>
            </a:endParaRPr>
          </a:p>
          <a:p>
            <a:pPr marL="510527" marR="5420224">
              <a:lnSpc>
                <a:spcPts val="2240"/>
              </a:lnSpc>
              <a:spcBef>
                <a:spcPts val="73"/>
              </a:spcBef>
            </a:pP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«Ин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не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147" dirty="0">
                <a:solidFill>
                  <a:srgbClr val="242830"/>
                </a:solidFill>
                <a:latin typeface="Arial"/>
                <a:cs typeface="Arial"/>
              </a:rPr>
              <a:t>»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67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фед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льно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13" dirty="0">
                <a:solidFill>
                  <a:srgbClr val="242830"/>
                </a:solidFill>
                <a:latin typeface="Arial"/>
                <a:cs typeface="Arial"/>
              </a:rPr>
              <a:t>по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3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лу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по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сно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но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вн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кан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лу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867">
              <a:latin typeface="Arial"/>
              <a:cs typeface="Arial"/>
            </a:endParaRPr>
          </a:p>
          <a:p>
            <a:pPr marL="510527" indent="-355591">
              <a:spcBef>
                <a:spcPts val="325"/>
              </a:spcBef>
              <a:buClr>
                <a:srgbClr val="718BD7"/>
              </a:buClr>
              <a:buFont typeface="Wingdings"/>
              <a:buChar char=""/>
              <a:tabLst>
                <a:tab pos="510527" algn="l"/>
              </a:tabLst>
            </a:pP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233" dirty="0">
                <a:solidFill>
                  <a:srgbClr val="242830"/>
                </a:solidFill>
                <a:latin typeface="Arial"/>
                <a:cs typeface="Arial"/>
              </a:rPr>
              <a:t>ри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тс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тс</a:t>
            </a:r>
            <a:r>
              <a:rPr sz="1867" spc="3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ви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>
              <a:latin typeface="Arial"/>
              <a:cs typeface="Arial"/>
            </a:endParaRPr>
          </a:p>
          <a:p>
            <a:pPr marL="876278" marR="6183052" lvl="1" indent="-365751">
              <a:spcBef>
                <a:spcPts val="407"/>
              </a:spcBef>
              <a:buClr>
                <a:srgbClr val="718BD7"/>
              </a:buClr>
              <a:buFont typeface="Wingdings"/>
              <a:buChar char=""/>
              <a:tabLst>
                <a:tab pos="876278" algn="l"/>
              </a:tabLst>
            </a:pP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пр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ть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ме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во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вле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87" dirty="0">
                <a:solidFill>
                  <a:srgbClr val="242830"/>
                </a:solidFill>
                <a:latin typeface="Arial"/>
                <a:cs typeface="Arial"/>
              </a:rPr>
              <a:t>ию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до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туп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  <a:p>
            <a:pPr marL="876278" lvl="1" indent="-365751">
              <a:spcBef>
                <a:spcPts val="400"/>
              </a:spcBef>
              <a:buClr>
                <a:srgbClr val="718BD7"/>
              </a:buClr>
              <a:buFont typeface="Wingdings"/>
              <a:buChar char=""/>
              <a:tabLst>
                <a:tab pos="876278" algn="l"/>
              </a:tabLst>
            </a:pP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b="1" spc="113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147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13" dirty="0">
                <a:solidFill>
                  <a:srgbClr val="718BD7"/>
                </a:solidFill>
                <a:latin typeface="Arial"/>
                <a:cs typeface="Arial"/>
              </a:rPr>
              <a:t>ф</a:t>
            </a:r>
            <a:r>
              <a:rPr sz="1600" b="1" spc="-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113" dirty="0">
                <a:solidFill>
                  <a:srgbClr val="718BD7"/>
                </a:solidFill>
                <a:latin typeface="Arial"/>
                <a:cs typeface="Arial"/>
              </a:rPr>
              <a:t>рм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b="1" spc="-20" dirty="0">
                <a:solidFill>
                  <a:srgbClr val="718BD7"/>
                </a:solidFill>
                <a:latin typeface="Arial"/>
                <a:cs typeface="Arial"/>
              </a:rPr>
              <a:t>ь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93" dirty="0">
                <a:solidFill>
                  <a:srgbClr val="718BD7"/>
                </a:solidFill>
                <a:latin typeface="Arial"/>
                <a:cs typeface="Arial"/>
              </a:rPr>
              <a:t>«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г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113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я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ч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у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ю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07" dirty="0">
                <a:solidFill>
                  <a:srgbClr val="718BD7"/>
                </a:solidFill>
                <a:latin typeface="Arial"/>
                <a:cs typeface="Arial"/>
              </a:rPr>
              <a:t>ли</a:t>
            </a:r>
            <a:r>
              <a:rPr sz="1600" b="1" spc="93" dirty="0">
                <a:solidFill>
                  <a:srgbClr val="718BD7"/>
                </a:solidFill>
                <a:latin typeface="Arial"/>
                <a:cs typeface="Arial"/>
              </a:rPr>
              <a:t>ни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ю</a:t>
            </a:r>
            <a:r>
              <a:rPr sz="1600" b="1" spc="13" dirty="0">
                <a:solidFill>
                  <a:srgbClr val="718BD7"/>
                </a:solidFill>
                <a:latin typeface="Arial"/>
                <a:cs typeface="Arial"/>
              </a:rPr>
              <a:t>»</a:t>
            </a:r>
            <a:r>
              <a:rPr sz="1600" b="1" spc="2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endParaRPr sz="1600">
              <a:latin typeface="Arial"/>
              <a:cs typeface="Arial"/>
            </a:endParaRPr>
          </a:p>
          <a:p>
            <a:pPr marR="5753803" algn="ctr"/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личии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не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шт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тн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й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итуац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2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327540" marR="5652205" lvl="2" indent="-364058">
              <a:spcBef>
                <a:spcPts val="400"/>
              </a:spcBef>
              <a:buClr>
                <a:srgbClr val="718BD7"/>
              </a:buClr>
              <a:buFont typeface="Wingdings"/>
              <a:buChar char=""/>
              <a:tabLst>
                <a:tab pos="1326692" algn="l"/>
              </a:tabLst>
            </a:pP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93" dirty="0">
                <a:solidFill>
                  <a:srgbClr val="718BD7"/>
                </a:solidFill>
                <a:latin typeface="Arial"/>
                <a:cs typeface="Arial"/>
              </a:rPr>
              <a:t>з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b="1" spc="100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ее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9</a:t>
            </a:r>
            <a:r>
              <a:rPr sz="1600" b="1" spc="113" dirty="0">
                <a:solidFill>
                  <a:srgbClr val="718BD7"/>
                </a:solidFill>
                <a:latin typeface="Arial"/>
                <a:cs typeface="Arial"/>
              </a:rPr>
              <a:t>-45</a:t>
            </a:r>
            <a:r>
              <a:rPr sz="1600" b="1" spc="-2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случае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до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вки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на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лек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нн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600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ителя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(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ль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6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ет</a:t>
            </a:r>
            <a:r>
              <a:rPr sz="1600" spc="6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333" dirty="0">
                <a:solidFill>
                  <a:srgbClr val="242830"/>
                </a:solidFill>
                <a:latin typeface="Arial"/>
                <a:cs typeface="Arial"/>
              </a:rPr>
              <a:t>1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0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-00)</a:t>
            </a:r>
            <a:endParaRPr sz="1600">
              <a:latin typeface="Arial"/>
              <a:cs typeface="Arial"/>
            </a:endParaRPr>
          </a:p>
          <a:p>
            <a:pPr marL="1327540" marR="5669985" lvl="2" indent="-364058">
              <a:lnSpc>
                <a:spcPct val="100099"/>
              </a:lnSpc>
              <a:spcBef>
                <a:spcPts val="393"/>
              </a:spcBef>
              <a:buClr>
                <a:srgbClr val="718BD7"/>
              </a:buClr>
              <a:buFont typeface="Wingdings"/>
              <a:buChar char=""/>
              <a:tabLst>
                <a:tab pos="1326692" algn="l"/>
              </a:tabLst>
            </a:pP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93" dirty="0">
                <a:solidFill>
                  <a:srgbClr val="718BD7"/>
                </a:solidFill>
                <a:latin typeface="Arial"/>
                <a:cs typeface="Arial"/>
              </a:rPr>
              <a:t>з</a:t>
            </a:r>
            <a:r>
              <a:rPr sz="1600" b="1" spc="120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b="1" spc="100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ее</a:t>
            </a:r>
            <a:r>
              <a:rPr sz="1600" b="1" spc="4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9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-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35</a:t>
            </a:r>
            <a:r>
              <a:rPr sz="1600" b="1" spc="-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случае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до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вки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ети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«Ин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тер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-13" dirty="0">
                <a:solidFill>
                  <a:srgbClr val="242830"/>
                </a:solidFill>
                <a:latin typeface="Arial"/>
                <a:cs typeface="Arial"/>
              </a:rPr>
              <a:t>ет»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(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ль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600" spc="6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ет</a:t>
            </a:r>
            <a:r>
              <a:rPr sz="1600" spc="6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600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9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4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5</a:t>
            </a:r>
            <a:r>
              <a:rPr sz="1600" spc="-13" dirty="0">
                <a:solidFill>
                  <a:srgbClr val="242830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10223" y="2499361"/>
            <a:ext cx="5583935" cy="3925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6102095" y="2491231"/>
            <a:ext cx="5600192" cy="3942080"/>
          </a:xfrm>
          <a:custGeom>
            <a:avLst/>
            <a:gdLst/>
            <a:ahLst/>
            <a:cxnLst/>
            <a:rect l="l" t="t" r="r" b="b"/>
            <a:pathLst>
              <a:path w="4200144" h="2956560">
                <a:moveTo>
                  <a:pt x="0" y="2956560"/>
                </a:moveTo>
                <a:lnTo>
                  <a:pt x="4200144" y="2956560"/>
                </a:lnTo>
                <a:lnTo>
                  <a:pt x="4200144" y="0"/>
                </a:lnTo>
                <a:lnTo>
                  <a:pt x="0" y="0"/>
                </a:lnTo>
                <a:lnTo>
                  <a:pt x="0" y="2956560"/>
                </a:lnTo>
                <a:close/>
              </a:path>
            </a:pathLst>
          </a:custGeom>
          <a:ln w="12192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11772054" y="6444014"/>
            <a:ext cx="292188" cy="2823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866"/>
            <a:fld id="{81D60167-4931-47E6-BA6A-407CBD079E47}" type="slidenum">
              <a:rPr sz="1733" spc="93" dirty="0">
                <a:solidFill>
                  <a:srgbClr val="68718D"/>
                </a:solidFill>
                <a:latin typeface="Arial"/>
                <a:cs typeface="Arial"/>
              </a:rPr>
              <a:pPr marL="33866"/>
              <a:t>8</a:t>
            </a:fld>
            <a:endParaRPr sz="17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7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8911" y="2665985"/>
            <a:ext cx="1062735" cy="694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536175" y="2133601"/>
            <a:ext cx="1062735" cy="694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0598911" y="1597151"/>
            <a:ext cx="1062735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536175" y="1064768"/>
            <a:ext cx="1062735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7943087" y="1064768"/>
            <a:ext cx="1062735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48487" y="1075944"/>
            <a:ext cx="11291824" cy="5236464"/>
          </a:xfrm>
          <a:custGeom>
            <a:avLst/>
            <a:gdLst/>
            <a:ahLst/>
            <a:cxnLst/>
            <a:rect l="l" t="t" r="r" b="b"/>
            <a:pathLst>
              <a:path w="8468868" h="3927348">
                <a:moveTo>
                  <a:pt x="0" y="3927348"/>
                </a:moveTo>
                <a:lnTo>
                  <a:pt x="8468868" y="3927348"/>
                </a:lnTo>
                <a:lnTo>
                  <a:pt x="8468868" y="0"/>
                </a:lnTo>
                <a:lnTo>
                  <a:pt x="0" y="0"/>
                </a:lnTo>
                <a:lnTo>
                  <a:pt x="0" y="3927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348487" y="1075944"/>
            <a:ext cx="11291824" cy="5236464"/>
          </a:xfrm>
          <a:custGeom>
            <a:avLst/>
            <a:gdLst/>
            <a:ahLst/>
            <a:cxnLst/>
            <a:rect l="l" t="t" r="r" b="b"/>
            <a:pathLst>
              <a:path w="8468868" h="3927348">
                <a:moveTo>
                  <a:pt x="0" y="3927348"/>
                </a:moveTo>
                <a:lnTo>
                  <a:pt x="8468868" y="3927348"/>
                </a:lnTo>
                <a:lnTo>
                  <a:pt x="8468868" y="0"/>
                </a:lnTo>
                <a:lnTo>
                  <a:pt x="0" y="0"/>
                </a:lnTo>
                <a:lnTo>
                  <a:pt x="0" y="3927348"/>
                </a:lnTo>
                <a:close/>
              </a:path>
            </a:pathLst>
          </a:custGeom>
          <a:ln w="25907">
            <a:solidFill>
              <a:srgbClr val="7C88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378087" y="672762"/>
            <a:ext cx="10125287" cy="738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>
              <a:tabLst>
                <a:tab pos="619745" algn="l"/>
              </a:tabLst>
            </a:pPr>
            <a:r>
              <a:rPr sz="2133" spc="-20" dirty="0">
                <a:solidFill>
                  <a:srgbClr val="242830"/>
                </a:solidFill>
                <a:latin typeface="Wingdings"/>
                <a:cs typeface="Wingdings"/>
              </a:rPr>
              <a:t></a:t>
            </a:r>
            <a:r>
              <a:rPr sz="2133" spc="-20" dirty="0">
                <a:solidFill>
                  <a:srgbClr val="242830"/>
                </a:solidFill>
                <a:latin typeface="Times New Roman"/>
                <a:cs typeface="Times New Roman"/>
              </a:rPr>
              <a:t>	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2133" b="1" spc="5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87" dirty="0">
                <a:solidFill>
                  <a:srgbClr val="242830"/>
                </a:solidFill>
                <a:latin typeface="Arial"/>
                <a:cs typeface="Arial"/>
              </a:rPr>
              <a:t>ве</a:t>
            </a:r>
            <a:r>
              <a:rPr sz="2133" b="1" spc="19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2133" b="1" spc="260" dirty="0">
                <a:solidFill>
                  <a:srgbClr val="242830"/>
                </a:solidFill>
                <a:latin typeface="Arial"/>
                <a:cs typeface="Arial"/>
              </a:rPr>
              <a:t>ш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2133" b="1" spc="18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2133" b="1" spc="16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2133" b="1" spc="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53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2133" b="1" spc="167" dirty="0">
                <a:solidFill>
                  <a:srgbClr val="242830"/>
                </a:solidFill>
                <a:latin typeface="Arial"/>
                <a:cs typeface="Arial"/>
              </a:rPr>
              <a:t>кз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мен</a:t>
            </a:r>
            <a:r>
              <a:rPr sz="2133" b="1" spc="11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-40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r>
              <a:rPr sz="2133" b="1" spc="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Пе</a:t>
            </a:r>
            <a:r>
              <a:rPr sz="2133" b="1" spc="133" dirty="0">
                <a:solidFill>
                  <a:srgbClr val="242830"/>
                </a:solidFill>
                <a:latin typeface="Arial"/>
                <a:cs typeface="Arial"/>
              </a:rPr>
              <a:t>реда</a:t>
            </a:r>
            <a:r>
              <a:rPr sz="2133" b="1" spc="120" dirty="0">
                <a:solidFill>
                  <a:srgbClr val="242830"/>
                </a:solidFill>
                <a:latin typeface="Arial"/>
                <a:cs typeface="Arial"/>
              </a:rPr>
              <a:t>ч</a:t>
            </a:r>
            <a:r>
              <a:rPr sz="2133" b="1" spc="9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рез</a:t>
            </a:r>
            <a:r>
              <a:rPr sz="2133" b="1" spc="147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2133" b="1" spc="5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2133" b="1" spc="-33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r>
              <a:rPr sz="2133" b="1" spc="80" dirty="0">
                <a:solidFill>
                  <a:srgbClr val="242830"/>
                </a:solidFill>
                <a:latin typeface="Arial"/>
                <a:cs typeface="Arial"/>
              </a:rPr>
              <a:t>та</a:t>
            </a:r>
            <a:r>
              <a:rPr sz="2133" b="1" spc="60" dirty="0">
                <a:solidFill>
                  <a:srgbClr val="242830"/>
                </a:solidFill>
                <a:latin typeface="Arial"/>
                <a:cs typeface="Arial"/>
              </a:rPr>
              <a:t>тов</a:t>
            </a:r>
            <a:r>
              <a:rPr sz="2133" b="1" spc="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53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2133" b="1" spc="167" dirty="0">
                <a:solidFill>
                  <a:srgbClr val="242830"/>
                </a:solidFill>
                <a:latin typeface="Arial"/>
                <a:cs typeface="Arial"/>
              </a:rPr>
              <a:t>кз</a:t>
            </a:r>
            <a:r>
              <a:rPr sz="2133" b="1" spc="17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2133" b="1" spc="140" dirty="0">
                <a:solidFill>
                  <a:srgbClr val="242830"/>
                </a:solidFill>
                <a:latin typeface="Arial"/>
                <a:cs typeface="Arial"/>
              </a:rPr>
              <a:t>мена</a:t>
            </a:r>
            <a:r>
              <a:rPr sz="2133" b="1" spc="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2133" b="1" spc="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2133" b="1" spc="167" dirty="0">
                <a:solidFill>
                  <a:srgbClr val="242830"/>
                </a:solidFill>
                <a:latin typeface="Arial"/>
                <a:cs typeface="Arial"/>
              </a:rPr>
              <a:t>РЦОИ</a:t>
            </a:r>
            <a:endParaRPr sz="2133" dirty="0">
              <a:latin typeface="Arial"/>
              <a:cs typeface="Arial"/>
            </a:endParaRPr>
          </a:p>
          <a:p>
            <a:pPr>
              <a:lnSpc>
                <a:spcPts val="933"/>
              </a:lnSpc>
              <a:spcBef>
                <a:spcPts val="61"/>
              </a:spcBef>
            </a:pPr>
            <a:endParaRPr sz="933" dirty="0"/>
          </a:p>
          <a:p>
            <a:pPr marL="320879" indent="-230288">
              <a:buClr>
                <a:srgbClr val="718BD7"/>
              </a:buClr>
              <a:buSzPct val="78571"/>
              <a:buFont typeface="Wingdings"/>
              <a:buChar char=""/>
              <a:tabLst>
                <a:tab pos="320879" algn="l"/>
                <a:tab pos="1332620" algn="l"/>
                <a:tab pos="2779537" algn="l"/>
                <a:tab pos="3563531" algn="l"/>
                <a:tab pos="5290688" algn="l"/>
                <a:tab pos="5671678" algn="l"/>
                <a:tab pos="6669027" algn="l"/>
                <a:tab pos="8484235" algn="l"/>
              </a:tabLst>
            </a:pP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сле	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пе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ч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	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вс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х	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ал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	в	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РЦ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И	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1867" spc="47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867" spc="20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ч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ск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й	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пе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764604" y="6444013"/>
            <a:ext cx="303953" cy="2827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/>
            <a:r>
              <a:rPr sz="1733" spc="87" dirty="0">
                <a:solidFill>
                  <a:srgbClr val="68718D"/>
                </a:solidFill>
                <a:latin typeface="Arial"/>
                <a:cs typeface="Arial"/>
              </a:rPr>
              <a:t>30</a:t>
            </a:r>
            <a:endParaRPr sz="17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540491" y="1124373"/>
            <a:ext cx="993987" cy="303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/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лж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ен</a:t>
            </a:r>
            <a:endParaRPr sz="18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2457" y="1408853"/>
            <a:ext cx="11083712" cy="412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6374"/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под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тв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дить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ав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ршение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пе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ачи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867" dirty="0">
              <a:latin typeface="Arial"/>
              <a:cs typeface="Arial"/>
            </a:endParaRPr>
          </a:p>
          <a:p>
            <a:pPr marL="246374" indent="-230288">
              <a:spcBef>
                <a:spcPts val="400"/>
              </a:spcBef>
              <a:buClr>
                <a:srgbClr val="718BD7"/>
              </a:buClr>
              <a:buSzPct val="78571"/>
              <a:buFont typeface="Wingdings"/>
              <a:buChar char=""/>
              <a:tabLst>
                <a:tab pos="246374" algn="l"/>
              </a:tabLst>
            </a:pP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уль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ам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сш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фр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13" dirty="0">
                <a:solidFill>
                  <a:srgbClr val="242830"/>
                </a:solidFill>
                <a:latin typeface="Arial"/>
                <a:cs typeface="Arial"/>
              </a:rPr>
              <a:t>вки</a:t>
            </a:r>
            <a:r>
              <a:rPr sz="1867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агру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867" spc="247" dirty="0">
                <a:solidFill>
                  <a:srgbClr val="242830"/>
                </a:solidFill>
                <a:latin typeface="Arial"/>
                <a:cs typeface="Arial"/>
              </a:rPr>
              <a:t>ки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ЭМ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87" dirty="0">
                <a:solidFill>
                  <a:srgbClr val="242830"/>
                </a:solidFill>
                <a:latin typeface="Arial"/>
                <a:cs typeface="Arial"/>
              </a:rPr>
              <a:t>ж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ет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по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еб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ва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ьс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 dirty="0">
              <a:latin typeface="Arial"/>
              <a:cs typeface="Arial"/>
            </a:endParaRPr>
          </a:p>
          <a:p>
            <a:pPr marL="612125" lvl="1" indent="-230288">
              <a:spcBef>
                <a:spcPts val="407"/>
              </a:spcBef>
              <a:buClr>
                <a:srgbClr val="718BD7"/>
              </a:buClr>
              <a:buFont typeface="Wingdings"/>
              <a:buChar char=""/>
              <a:tabLst>
                <a:tab pos="612125" algn="l"/>
                <a:tab pos="2004010" algn="l"/>
                <a:tab pos="3054697" algn="l"/>
                <a:tab pos="4535480" algn="l"/>
                <a:tab pos="4848739" algn="l"/>
                <a:tab pos="6854442" algn="l"/>
                <a:tab pos="7801838" algn="l"/>
                <a:tab pos="8714522" algn="l"/>
                <a:tab pos="10412893" algn="l"/>
              </a:tabLst>
            </a:pP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вто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8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й	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эк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	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териа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ов	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с	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ис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7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ь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ван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м	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	п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ке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та	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ти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ф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ика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	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ОИ</a:t>
            </a:r>
            <a:endParaRPr sz="1600" dirty="0">
              <a:latin typeface="Arial"/>
              <a:cs typeface="Arial"/>
            </a:endParaRPr>
          </a:p>
          <a:p>
            <a:pPr marL="612125"/>
            <a:r>
              <a:rPr sz="1600" spc="-13" dirty="0">
                <a:solidFill>
                  <a:srgbClr val="242830"/>
                </a:solidFill>
                <a:latin typeface="Arial"/>
                <a:cs typeface="Arial"/>
              </a:rPr>
              <a:t>(</a:t>
            </a:r>
            <a:r>
              <a:rPr sz="1600" i="1" spc="-579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140" dirty="0">
                <a:solidFill>
                  <a:srgbClr val="718BD7"/>
                </a:solidFill>
                <a:latin typeface="Arial"/>
                <a:cs typeface="Arial"/>
              </a:rPr>
              <a:t>ок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193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-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52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147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i="1" spc="-7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200" dirty="0">
                <a:solidFill>
                  <a:srgbClr val="718BD7"/>
                </a:solidFill>
                <a:latin typeface="Arial"/>
                <a:cs typeface="Arial"/>
              </a:rPr>
              <a:t>п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од</a:t>
            </a:r>
            <a:r>
              <a:rPr sz="1600" i="1" spc="27" dirty="0">
                <a:solidFill>
                  <a:srgbClr val="718BD7"/>
                </a:solidFill>
                <a:latin typeface="Arial"/>
                <a:cs typeface="Arial"/>
              </a:rPr>
              <a:t>х</a:t>
            </a:r>
            <a:r>
              <a:rPr sz="1600" i="1" spc="12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i="1" spc="107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i="1" spc="180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i="1" spc="-58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i="1" spc="-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60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600" i="1" spc="-4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фа</a:t>
            </a:r>
            <a:r>
              <a:rPr sz="1600" i="1" spc="73" dirty="0">
                <a:solidFill>
                  <a:srgbClr val="718BD7"/>
                </a:solidFill>
                <a:latin typeface="Arial"/>
                <a:cs typeface="Arial"/>
              </a:rPr>
              <a:t>й</a:t>
            </a:r>
            <a:r>
              <a:rPr sz="1600" i="1" spc="100" dirty="0">
                <a:solidFill>
                  <a:srgbClr val="718BD7"/>
                </a:solidFill>
                <a:latin typeface="Arial"/>
                <a:cs typeface="Arial"/>
              </a:rPr>
              <a:t>л</a:t>
            </a:r>
            <a:r>
              <a:rPr sz="1600" i="1" spc="87" dirty="0">
                <a:solidFill>
                  <a:srgbClr val="718BD7"/>
                </a:solidFill>
                <a:latin typeface="Arial"/>
                <a:cs typeface="Arial"/>
              </a:rPr>
              <a:t>у</a:t>
            </a:r>
            <a:r>
              <a:rPr sz="1600" i="1" spc="-9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i="1" spc="-4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i="1" spc="160" dirty="0">
                <a:solidFill>
                  <a:srgbClr val="718BD7"/>
                </a:solidFill>
                <a:latin typeface="Arial"/>
                <a:cs typeface="Arial"/>
              </a:rPr>
              <a:t>б</a:t>
            </a:r>
            <a:r>
              <a:rPr sz="1600" i="1" spc="113" dirty="0">
                <a:solidFill>
                  <a:srgbClr val="718BD7"/>
                </a:solidFill>
                <a:latin typeface="Arial"/>
                <a:cs typeface="Arial"/>
              </a:rPr>
              <a:t>л</a:t>
            </a:r>
            <a:r>
              <a:rPr sz="1600" i="1" spc="193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6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i="1" spc="140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600" i="1" spc="193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i="1" spc="120" dirty="0">
                <a:solidFill>
                  <a:srgbClr val="718BD7"/>
                </a:solidFill>
                <a:latin typeface="Arial"/>
                <a:cs typeface="Arial"/>
              </a:rPr>
              <a:t>м</a:t>
            </a:r>
            <a:r>
              <a:rPr sz="1600" i="1" spc="180" dirty="0">
                <a:solidFill>
                  <a:srgbClr val="718BD7"/>
                </a:solidFill>
                <a:latin typeface="Arial"/>
                <a:cs typeface="Arial"/>
              </a:rPr>
              <a:t>и</a:t>
            </a:r>
            <a:r>
              <a:rPr sz="1600" spc="-13" dirty="0">
                <a:solidFill>
                  <a:srgbClr val="242830"/>
                </a:solidFill>
                <a:latin typeface="Arial"/>
                <a:cs typeface="Arial"/>
              </a:rPr>
              <a:t>)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612125" lvl="1" indent="-230288">
              <a:spcBef>
                <a:spcPts val="400"/>
              </a:spcBef>
              <a:buClr>
                <a:srgbClr val="718BD7"/>
              </a:buClr>
              <a:buFont typeface="Wingdings"/>
              <a:buChar char=""/>
              <a:tabLst>
                <a:tab pos="612125" algn="l"/>
              </a:tabLst>
            </a:pP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вто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ван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ие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случае 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107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113" dirty="0">
                <a:solidFill>
                  <a:srgbClr val="718BD7"/>
                </a:solidFill>
                <a:latin typeface="Arial"/>
                <a:cs typeface="Arial"/>
              </a:rPr>
              <a:t>д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53" dirty="0">
                <a:solidFill>
                  <a:srgbClr val="718BD7"/>
                </a:solidFill>
                <a:latin typeface="Arial"/>
                <a:cs typeface="Arial"/>
              </a:rPr>
              <a:t>ст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ч</a:t>
            </a:r>
            <a:r>
              <a:rPr sz="1600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600" b="1" spc="6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147" dirty="0">
                <a:solidFill>
                  <a:srgbClr val="718BD7"/>
                </a:solidFill>
                <a:latin typeface="Arial"/>
                <a:cs typeface="Arial"/>
              </a:rPr>
              <a:t>г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3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b="1" spc="133" dirty="0">
                <a:solidFill>
                  <a:srgbClr val="718BD7"/>
                </a:solidFill>
                <a:latin typeface="Arial"/>
                <a:cs typeface="Arial"/>
              </a:rPr>
              <a:t>ка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ч</a:t>
            </a:r>
            <a:r>
              <a:rPr sz="1600" b="1" spc="93" dirty="0">
                <a:solidFill>
                  <a:srgbClr val="718BD7"/>
                </a:solidFill>
                <a:latin typeface="Arial"/>
                <a:cs typeface="Arial"/>
              </a:rPr>
              <a:t>е</a:t>
            </a:r>
            <a:r>
              <a:rPr sz="1600" b="1" spc="80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600" b="1" spc="6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600" b="1" spc="33" dirty="0">
                <a:solidFill>
                  <a:srgbClr val="718BD7"/>
                </a:solidFill>
                <a:latin typeface="Arial"/>
                <a:cs typeface="Arial"/>
              </a:rPr>
              <a:t>ва</a:t>
            </a:r>
            <a:r>
              <a:rPr sz="1600" b="1" spc="-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ван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х</a:t>
            </a:r>
            <a:r>
              <a:rPr sz="1600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териа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ов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246374" indent="-230288">
              <a:spcBef>
                <a:spcPts val="387"/>
              </a:spcBef>
              <a:buClr>
                <a:srgbClr val="718BD7"/>
              </a:buClr>
              <a:buSzPct val="78571"/>
              <a:buFont typeface="Wingdings"/>
              <a:buChar char=""/>
              <a:tabLst>
                <a:tab pos="246374" algn="l"/>
              </a:tabLst>
            </a:pP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случа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по</a:t>
            </a:r>
            <a:r>
              <a:rPr sz="1867" b="1" spc="87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867" b="1" spc="80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867" b="1" spc="14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го</a:t>
            </a:r>
            <a:r>
              <a:rPr sz="1867" b="1" spc="-13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экс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пор</a:t>
            </a:r>
            <a:r>
              <a:rPr sz="1867" b="1" spc="107" dirty="0">
                <a:solidFill>
                  <a:srgbClr val="718BD7"/>
                </a:solidFill>
                <a:latin typeface="Arial"/>
                <a:cs typeface="Arial"/>
              </a:rPr>
              <a:t>т</a:t>
            </a:r>
            <a:r>
              <a:rPr sz="1867" b="1" spc="8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867" b="1" spc="-2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ал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:</a:t>
            </a:r>
            <a:endParaRPr sz="1867" dirty="0">
              <a:latin typeface="Arial"/>
              <a:cs typeface="Arial"/>
            </a:endParaRPr>
          </a:p>
          <a:p>
            <a:pPr marL="612125" marR="16933" lvl="1" indent="-230288">
              <a:spcBef>
                <a:spcPts val="407"/>
              </a:spcBef>
              <a:buClr>
                <a:srgbClr val="718BD7"/>
              </a:buClr>
              <a:buFont typeface="Wingdings"/>
              <a:buChar char=""/>
              <a:tabLst>
                <a:tab pos="612125" algn="l"/>
              </a:tabLst>
            </a:pP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ех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ич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еский  </a:t>
            </a:r>
            <a:r>
              <a:rPr sz="1600" spc="-1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иа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лист  </a:t>
            </a:r>
            <a:r>
              <a:rPr sz="1600" spc="-1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чи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вает  </a:t>
            </a:r>
            <a:r>
              <a:rPr sz="1600" spc="-1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вы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й  </a:t>
            </a:r>
            <a:r>
              <a:rPr sz="1600" spc="-1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кет  </a:t>
            </a:r>
            <a:r>
              <a:rPr sz="1600" spc="-1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ти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ф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ика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ов  </a:t>
            </a:r>
            <a:r>
              <a:rPr sz="1600" spc="-1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а  </a:t>
            </a:r>
            <a:r>
              <a:rPr sz="1600" spc="-1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-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ии  </a:t>
            </a:r>
            <a:r>
              <a:rPr sz="1600" spc="-1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вто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из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ии  </a:t>
            </a:r>
            <a:r>
              <a:rPr sz="1600" spc="-1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з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ж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ет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67" dirty="0">
                <a:solidFill>
                  <a:srgbClr val="242830"/>
                </a:solidFill>
                <a:latin typeface="Arial"/>
                <a:cs typeface="Arial"/>
              </a:rPr>
              <a:t>ц</a:t>
            </a:r>
            <a:r>
              <a:rPr sz="1600" spc="187" dirty="0">
                <a:solidFill>
                  <a:srgbClr val="242830"/>
                </a:solidFill>
                <a:latin typeface="Arial"/>
                <a:cs typeface="Arial"/>
              </a:rPr>
              <a:t>ию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из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тор</a:t>
            </a:r>
            <a:r>
              <a:rPr sz="1600" spc="33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/</a:t>
            </a:r>
            <a:r>
              <a:rPr sz="1600" spc="160" dirty="0">
                <a:solidFill>
                  <a:srgbClr val="242830"/>
                </a:solidFill>
                <a:latin typeface="Arial"/>
                <a:cs typeface="Arial"/>
              </a:rPr>
              <a:t>или</a:t>
            </a:r>
            <a:r>
              <a:rPr sz="1600" spc="-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42830"/>
                </a:solidFill>
                <a:latin typeface="Arial"/>
                <a:cs typeface="Arial"/>
              </a:rPr>
              <a:t>ст</a:t>
            </a:r>
            <a:r>
              <a:rPr sz="1600" spc="4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80" dirty="0">
                <a:solidFill>
                  <a:srgbClr val="242830"/>
                </a:solidFill>
                <a:latin typeface="Arial"/>
                <a:cs typeface="Arial"/>
              </a:rPr>
              <a:t>цию</a:t>
            </a:r>
            <a:r>
              <a:rPr sz="1600" spc="-3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600" spc="1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20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ван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ия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ПП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612125" marR="16933" lvl="1" indent="-230288">
              <a:spcBef>
                <a:spcPts val="400"/>
              </a:spcBef>
              <a:buClr>
                <a:srgbClr val="718BD7"/>
              </a:buClr>
              <a:buFont typeface="Wingdings"/>
              <a:buChar char=""/>
              <a:tabLst>
                <a:tab pos="612125" algn="l"/>
              </a:tabLst>
            </a:pP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овме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 </a:t>
            </a:r>
            <a:r>
              <a:rPr sz="1600" spc="-1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с </a:t>
            </a:r>
            <a:r>
              <a:rPr sz="1600" spc="-1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чле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0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м </a:t>
            </a:r>
            <a:r>
              <a:rPr sz="1600" spc="-1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ГЭК </a:t>
            </a:r>
            <a:r>
              <a:rPr sz="1600" spc="-1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я</a:t>
            </a:r>
            <a:r>
              <a:rPr sz="1600" spc="53" dirty="0">
                <a:solidFill>
                  <a:srgbClr val="242830"/>
                </a:solidFill>
                <a:latin typeface="Arial"/>
                <a:cs typeface="Arial"/>
              </a:rPr>
              <a:t>ет </a:t>
            </a:r>
            <a:r>
              <a:rPr sz="1600" spc="-20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вто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18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ы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й </a:t>
            </a:r>
            <a:r>
              <a:rPr sz="1600" spc="-1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эк</a:t>
            </a:r>
            <a:r>
              <a:rPr sz="1600" spc="127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20" dirty="0">
                <a:solidFill>
                  <a:srgbClr val="242830"/>
                </a:solidFill>
                <a:latin typeface="Arial"/>
                <a:cs typeface="Arial"/>
              </a:rPr>
              <a:t>т </a:t>
            </a:r>
            <a:r>
              <a:rPr sz="1600" spc="-1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93" dirty="0">
                <a:solidFill>
                  <a:srgbClr val="242830"/>
                </a:solidFill>
                <a:latin typeface="Arial"/>
                <a:cs typeface="Arial"/>
              </a:rPr>
              <a:t>кета </a:t>
            </a:r>
            <a:r>
              <a:rPr sz="1600" spc="-20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а </a:t>
            </a:r>
            <a:r>
              <a:rPr sz="1600" spc="-19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b="1" spc="107" dirty="0">
                <a:solidFill>
                  <a:srgbClr val="718BD7"/>
                </a:solidFill>
                <a:latin typeface="Arial"/>
                <a:cs typeface="Arial"/>
              </a:rPr>
              <a:t>др</a:t>
            </a:r>
            <a:r>
              <a:rPr sz="1600" b="1" spc="80" dirty="0">
                <a:solidFill>
                  <a:srgbClr val="718BD7"/>
                </a:solidFill>
                <a:latin typeface="Arial"/>
                <a:cs typeface="Arial"/>
              </a:rPr>
              <a:t>у</a:t>
            </a:r>
            <a:r>
              <a:rPr sz="1600" b="1" spc="160" dirty="0">
                <a:solidFill>
                  <a:srgbClr val="718BD7"/>
                </a:solidFill>
                <a:latin typeface="Arial"/>
                <a:cs typeface="Arial"/>
              </a:rPr>
              <a:t>г</a:t>
            </a:r>
            <a:r>
              <a:rPr sz="1600" b="1" spc="7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600" b="1" spc="147" dirty="0">
                <a:solidFill>
                  <a:srgbClr val="718BD7"/>
                </a:solidFill>
                <a:latin typeface="Arial"/>
                <a:cs typeface="Arial"/>
              </a:rPr>
              <a:t>й </a:t>
            </a:r>
            <a:r>
              <a:rPr sz="1600" b="1" spc="-18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600" spc="-67" dirty="0">
                <a:solidFill>
                  <a:srgbClr val="242830"/>
                </a:solidFill>
                <a:latin typeface="Arial"/>
                <a:cs typeface="Arial"/>
              </a:rPr>
              <a:t>ф</a:t>
            </a:r>
            <a:r>
              <a:rPr sz="1600" spc="120" dirty="0">
                <a:solidFill>
                  <a:srgbClr val="242830"/>
                </a:solidFill>
                <a:latin typeface="Arial"/>
                <a:cs typeface="Arial"/>
              </a:rPr>
              <a:t>леш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-</a:t>
            </a:r>
            <a:r>
              <a:rPr sz="1600" spc="193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600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600" spc="173" dirty="0">
                <a:solidFill>
                  <a:srgbClr val="242830"/>
                </a:solidFill>
                <a:latin typeface="Arial"/>
                <a:cs typeface="Arial"/>
              </a:rPr>
              <a:t>ко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87" dirty="0">
                <a:solidFill>
                  <a:srgbClr val="242830"/>
                </a:solidFill>
                <a:latin typeface="Arial"/>
                <a:cs typeface="Arial"/>
              </a:rPr>
              <a:t>ите</a:t>
            </a:r>
            <a:r>
              <a:rPr sz="1600" spc="80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ь </a:t>
            </a:r>
            <a:r>
              <a:rPr sz="1600" spc="-1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20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600" spc="14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600" spc="152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600" spc="67" dirty="0">
                <a:solidFill>
                  <a:srgbClr val="242830"/>
                </a:solidFill>
                <a:latin typeface="Arial"/>
                <a:cs typeface="Arial"/>
              </a:rPr>
              <a:t>едает</a:t>
            </a:r>
            <a:r>
              <a:rPr sz="1600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600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242830"/>
                </a:solidFill>
                <a:latin typeface="Arial"/>
                <a:cs typeface="Arial"/>
              </a:rPr>
              <a:t>РЦ</a:t>
            </a:r>
            <a:r>
              <a:rPr sz="1600" spc="13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600" spc="113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600" spc="-10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246374" marR="16933" indent="-230288">
              <a:spcBef>
                <a:spcPts val="387"/>
              </a:spcBef>
              <a:buClr>
                <a:srgbClr val="718BD7"/>
              </a:buClr>
              <a:buSzPct val="78571"/>
              <a:buFont typeface="Wingdings"/>
              <a:buChar char=""/>
              <a:tabLst>
                <a:tab pos="246374" algn="l"/>
              </a:tabLst>
            </a:pP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В 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слу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ч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ае 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по</a:t>
            </a:r>
            <a:r>
              <a:rPr sz="1867" b="1" spc="67" dirty="0">
                <a:solidFill>
                  <a:srgbClr val="718BD7"/>
                </a:solidFill>
                <a:latin typeface="Arial"/>
                <a:cs typeface="Arial"/>
              </a:rPr>
              <a:t>вто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р</a:t>
            </a:r>
            <a:r>
              <a:rPr sz="1867" b="1" spc="14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го </a:t>
            </a:r>
            <a:r>
              <a:rPr sz="1867" b="1" spc="20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7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147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867" b="1" spc="133" dirty="0">
                <a:solidFill>
                  <a:srgbClr val="718BD7"/>
                </a:solidFill>
                <a:latin typeface="Arial"/>
                <a:cs typeface="Arial"/>
              </a:rPr>
              <a:t>анир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о</a:t>
            </a:r>
            <a:r>
              <a:rPr sz="1867" b="1" spc="40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867" b="1" spc="47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867" b="1" spc="140" dirty="0">
                <a:solidFill>
                  <a:srgbClr val="718BD7"/>
                </a:solidFill>
                <a:latin typeface="Arial"/>
                <a:cs typeface="Arial"/>
              </a:rPr>
              <a:t>ния </a:t>
            </a:r>
            <a:r>
              <a:rPr sz="1867" b="1" spc="180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ма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ер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27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лов 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член 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7" dirty="0">
                <a:solidFill>
                  <a:srgbClr val="242830"/>
                </a:solidFill>
                <a:latin typeface="Arial"/>
                <a:cs typeface="Arial"/>
              </a:rPr>
              <a:t>Г</a:t>
            </a:r>
            <a:r>
              <a:rPr sz="1867" spc="-33" dirty="0">
                <a:solidFill>
                  <a:srgbClr val="242830"/>
                </a:solidFill>
                <a:latin typeface="Arial"/>
                <a:cs typeface="Arial"/>
              </a:rPr>
              <a:t>Э</a:t>
            </a:r>
            <a:r>
              <a:rPr sz="1867" spc="213" dirty="0">
                <a:solidFill>
                  <a:srgbClr val="242830"/>
                </a:solidFill>
                <a:latin typeface="Arial"/>
                <a:cs typeface="Arial"/>
              </a:rPr>
              <a:t>К 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 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ь 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ППЭ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б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спечи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ва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ю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по</a:t>
            </a:r>
            <a:r>
              <a:rPr sz="1867" spc="16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07" dirty="0">
                <a:solidFill>
                  <a:srgbClr val="242830"/>
                </a:solidFill>
                <a:latin typeface="Arial"/>
                <a:cs typeface="Arial"/>
              </a:rPr>
              <a:t>рн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скани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52" dirty="0">
                <a:solidFill>
                  <a:srgbClr val="242830"/>
                </a:solidFill>
                <a:latin typeface="Arial"/>
                <a:cs typeface="Arial"/>
              </a:rPr>
              <a:t>вание</a:t>
            </a:r>
            <a:r>
              <a:rPr sz="1867" spc="-6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бланк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а</a:t>
            </a:r>
            <a:r>
              <a:rPr sz="1867" b="1" spc="2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73" dirty="0">
                <a:solidFill>
                  <a:srgbClr val="718BD7"/>
                </a:solidFill>
                <a:latin typeface="Arial"/>
                <a:cs typeface="Arial"/>
              </a:rPr>
              <a:t>ста</a:t>
            </a:r>
            <a:r>
              <a:rPr sz="1867" b="1" spc="167" dirty="0">
                <a:solidFill>
                  <a:srgbClr val="718BD7"/>
                </a:solidFill>
                <a:latin typeface="Arial"/>
                <a:cs typeface="Arial"/>
              </a:rPr>
              <a:t>н</a:t>
            </a:r>
            <a:r>
              <a:rPr sz="1867" b="1" spc="152" dirty="0">
                <a:solidFill>
                  <a:srgbClr val="718BD7"/>
                </a:solidFill>
                <a:latin typeface="Arial"/>
                <a:cs typeface="Arial"/>
              </a:rPr>
              <a:t>ц</a:t>
            </a:r>
            <a:r>
              <a:rPr sz="1867" b="1" spc="167" dirty="0">
                <a:solidFill>
                  <a:srgbClr val="718BD7"/>
                </a:solidFill>
                <a:latin typeface="Arial"/>
                <a:cs typeface="Arial"/>
              </a:rPr>
              <a:t>ии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73" dirty="0">
                <a:solidFill>
                  <a:srgbClr val="718BD7"/>
                </a:solidFill>
                <a:latin typeface="Arial"/>
                <a:cs typeface="Arial"/>
              </a:rPr>
              <a:t>с</a:t>
            </a:r>
            <a:r>
              <a:rPr sz="1867" b="1" spc="147" dirty="0">
                <a:solidFill>
                  <a:srgbClr val="718BD7"/>
                </a:solidFill>
                <a:latin typeface="Arial"/>
                <a:cs typeface="Arial"/>
              </a:rPr>
              <a:t>к</a:t>
            </a:r>
            <a:r>
              <a:rPr sz="1867" b="1" spc="107" dirty="0">
                <a:solidFill>
                  <a:srgbClr val="718BD7"/>
                </a:solidFill>
                <a:latin typeface="Arial"/>
                <a:cs typeface="Arial"/>
              </a:rPr>
              <a:t>аниро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ания</a:t>
            </a:r>
            <a:r>
              <a:rPr sz="1867" b="1" spc="12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7" dirty="0">
                <a:solidFill>
                  <a:srgbClr val="718BD7"/>
                </a:solidFill>
                <a:latin typeface="Arial"/>
                <a:cs typeface="Arial"/>
              </a:rPr>
              <a:t>в</a:t>
            </a:r>
            <a:r>
              <a:rPr sz="1867" b="1" spc="27" dirty="0">
                <a:solidFill>
                  <a:srgbClr val="718BD7"/>
                </a:solidFill>
                <a:latin typeface="Arial"/>
                <a:cs typeface="Arial"/>
              </a:rPr>
              <a:t> </a:t>
            </a:r>
            <a:r>
              <a:rPr sz="1867" b="1" spc="120" dirty="0">
                <a:solidFill>
                  <a:srgbClr val="718BD7"/>
                </a:solidFill>
                <a:latin typeface="Arial"/>
                <a:cs typeface="Arial"/>
              </a:rPr>
              <a:t>ППЭ</a:t>
            </a:r>
            <a:r>
              <a:rPr sz="1867" b="1" spc="-33" dirty="0">
                <a:solidFill>
                  <a:srgbClr val="718BD7"/>
                </a:solidFill>
                <a:latin typeface="Arial"/>
                <a:cs typeface="Arial"/>
              </a:rPr>
              <a:t>.</a:t>
            </a:r>
            <a:endParaRPr sz="1867" dirty="0">
              <a:latin typeface="Arial"/>
              <a:cs typeface="Arial"/>
            </a:endParaRPr>
          </a:p>
          <a:p>
            <a:pPr marL="246374" indent="-230288">
              <a:spcBef>
                <a:spcPts val="400"/>
              </a:spcBef>
              <a:buClr>
                <a:srgbClr val="718BD7"/>
              </a:buClr>
              <a:buSzPct val="78571"/>
              <a:buFont typeface="Wingdings"/>
              <a:buChar char=""/>
              <a:tabLst>
                <a:tab pos="246374" algn="l"/>
              </a:tabLst>
            </a:pP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Тех</a:t>
            </a:r>
            <a:r>
              <a:rPr sz="1867" spc="60" dirty="0">
                <a:solidFill>
                  <a:srgbClr val="242830"/>
                </a:solidFill>
                <a:latin typeface="Arial"/>
                <a:cs typeface="Arial"/>
              </a:rPr>
              <a:t>н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че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spc="26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й 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220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циа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л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с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, 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чл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н </a:t>
            </a:r>
            <a:r>
              <a:rPr sz="1867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ГЭК </a:t>
            </a:r>
            <a:r>
              <a:rPr sz="1867" spc="-2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 </a:t>
            </a:r>
            <a:r>
              <a:rPr sz="1867" spc="-1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у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к</a:t>
            </a:r>
            <a:r>
              <a:rPr sz="1867" spc="20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во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24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67" dirty="0">
                <a:solidFill>
                  <a:srgbClr val="242830"/>
                </a:solidFill>
                <a:latin typeface="Arial"/>
                <a:cs typeface="Arial"/>
              </a:rPr>
              <a:t>те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ль </a:t>
            </a:r>
            <a:r>
              <a:rPr sz="1867" spc="-60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07" dirty="0">
                <a:solidFill>
                  <a:srgbClr val="242830"/>
                </a:solidFill>
                <a:latin typeface="Arial"/>
                <a:cs typeface="Arial"/>
              </a:rPr>
              <a:t>ПП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Э  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213" dirty="0">
                <a:solidFill>
                  <a:srgbClr val="242830"/>
                </a:solidFill>
                <a:latin typeface="Arial"/>
                <a:cs typeface="Arial"/>
              </a:rPr>
              <a:t>ж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да</a:t>
            </a:r>
            <a:r>
              <a:rPr sz="1867" spc="147" dirty="0">
                <a:solidFill>
                  <a:srgbClr val="242830"/>
                </a:solidFill>
                <a:latin typeface="Arial"/>
                <a:cs typeface="Arial"/>
              </a:rPr>
              <a:t>ю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т </a:t>
            </a:r>
            <a:r>
              <a:rPr sz="1867" spc="-2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87" dirty="0">
                <a:solidFill>
                  <a:srgbClr val="242830"/>
                </a:solidFill>
                <a:latin typeface="Arial"/>
                <a:cs typeface="Arial"/>
              </a:rPr>
              <a:t>п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5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27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12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227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80" dirty="0">
                <a:solidFill>
                  <a:srgbClr val="242830"/>
                </a:solidFill>
                <a:latin typeface="Arial"/>
                <a:cs typeface="Arial"/>
              </a:rPr>
              <a:t>ж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ния</a:t>
            </a:r>
            <a:endParaRPr sz="1867" dirty="0">
              <a:latin typeface="Arial"/>
              <a:cs typeface="Arial"/>
            </a:endParaRPr>
          </a:p>
          <a:p>
            <a:pPr marL="246374"/>
            <a:r>
              <a:rPr sz="1867" spc="193" dirty="0">
                <a:solidFill>
                  <a:srgbClr val="242830"/>
                </a:solidFill>
                <a:latin typeface="Arial"/>
                <a:cs typeface="Arial"/>
              </a:rPr>
              <a:t>пе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00" dirty="0">
                <a:solidFill>
                  <a:srgbClr val="242830"/>
                </a:solidFill>
                <a:latin typeface="Arial"/>
                <a:cs typeface="Arial"/>
              </a:rPr>
              <a:t>д</a:t>
            </a:r>
            <a:r>
              <a:rPr sz="1867" spc="140" dirty="0">
                <a:solidFill>
                  <a:srgbClr val="242830"/>
                </a:solidFill>
                <a:latin typeface="Arial"/>
                <a:cs typeface="Arial"/>
              </a:rPr>
              <a:t>ачи</a:t>
            </a:r>
            <a:r>
              <a:rPr sz="1867" spc="-7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м</a:t>
            </a:r>
            <a:r>
              <a:rPr sz="1867" spc="40" dirty="0">
                <a:solidFill>
                  <a:srgbClr val="242830"/>
                </a:solidFill>
                <a:latin typeface="Arial"/>
                <a:cs typeface="Arial"/>
              </a:rPr>
              <a:t>а</a:t>
            </a:r>
            <a:r>
              <a:rPr sz="1867" spc="20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173" dirty="0">
                <a:solidFill>
                  <a:srgbClr val="242830"/>
                </a:solidFill>
                <a:latin typeface="Arial"/>
                <a:cs typeface="Arial"/>
              </a:rPr>
              <a:t>е</a:t>
            </a:r>
            <a:r>
              <a:rPr sz="1867" spc="160" dirty="0">
                <a:solidFill>
                  <a:srgbClr val="242830"/>
                </a:solidFill>
                <a:latin typeface="Arial"/>
                <a:cs typeface="Arial"/>
              </a:rPr>
              <a:t>р</a:t>
            </a:r>
            <a:r>
              <a:rPr sz="1867" spc="24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93" dirty="0">
                <a:solidFill>
                  <a:srgbClr val="242830"/>
                </a:solidFill>
                <a:latin typeface="Arial"/>
                <a:cs typeface="Arial"/>
              </a:rPr>
              <a:t>ал</a:t>
            </a:r>
            <a:r>
              <a:rPr sz="1867" spc="80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в</a:t>
            </a:r>
            <a:r>
              <a:rPr sz="1867" spc="-53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87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73" dirty="0">
                <a:solidFill>
                  <a:srgbClr val="242830"/>
                </a:solidFill>
                <a:latin typeface="Arial"/>
                <a:cs typeface="Arial"/>
              </a:rPr>
              <a:t>т</a:t>
            </a:r>
            <a:r>
              <a:rPr sz="1867" spc="-47" dirty="0">
                <a:solidFill>
                  <a:srgbClr val="242830"/>
                </a:solidFill>
                <a:latin typeface="Arial"/>
                <a:cs typeface="Arial"/>
              </a:rPr>
              <a:t> </a:t>
            </a:r>
            <a:r>
              <a:rPr sz="1867" spc="113" dirty="0">
                <a:solidFill>
                  <a:srgbClr val="242830"/>
                </a:solidFill>
                <a:latin typeface="Arial"/>
                <a:cs typeface="Arial"/>
              </a:rPr>
              <a:t>РЦ</a:t>
            </a:r>
            <a:r>
              <a:rPr sz="1867" spc="133" dirty="0">
                <a:solidFill>
                  <a:srgbClr val="242830"/>
                </a:solidFill>
                <a:latin typeface="Arial"/>
                <a:cs typeface="Arial"/>
              </a:rPr>
              <a:t>О</a:t>
            </a:r>
            <a:r>
              <a:rPr sz="1867" spc="180" dirty="0">
                <a:solidFill>
                  <a:srgbClr val="242830"/>
                </a:solidFill>
                <a:latin typeface="Arial"/>
                <a:cs typeface="Arial"/>
              </a:rPr>
              <a:t>И</a:t>
            </a:r>
            <a:r>
              <a:rPr sz="1867" spc="-127" dirty="0">
                <a:solidFill>
                  <a:srgbClr val="242830"/>
                </a:solidFill>
                <a:latin typeface="Arial"/>
                <a:cs typeface="Arial"/>
              </a:rPr>
              <a:t>.</a:t>
            </a:r>
            <a:endParaRPr sz="186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8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142</Words>
  <Application>Microsoft Office PowerPoint</Application>
  <PresentationFormat>Широкоэкранный</PresentationFormat>
  <Paragraphs>140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Дамир Закиров</dc:creator>
  <cp:lastModifiedBy>Артём ДАМ. Дяковецкий</cp:lastModifiedBy>
  <cp:revision>37</cp:revision>
  <dcterms:created xsi:type="dcterms:W3CDTF">2019-05-05T10:51:07Z</dcterms:created>
  <dcterms:modified xsi:type="dcterms:W3CDTF">2020-06-30T11:51:26Z</dcterms:modified>
</cp:coreProperties>
</file>